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58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280" r:id="rId5"/>
    <p:sldId id="281" r:id="rId6"/>
    <p:sldId id="282" r:id="rId7"/>
    <p:sldId id="327" r:id="rId8"/>
    <p:sldId id="258" r:id="rId9"/>
    <p:sldId id="276" r:id="rId10"/>
    <p:sldId id="284" r:id="rId11"/>
    <p:sldId id="283" r:id="rId12"/>
    <p:sldId id="267" r:id="rId13"/>
    <p:sldId id="278" r:id="rId14"/>
    <p:sldId id="269" r:id="rId15"/>
    <p:sldId id="277" r:id="rId16"/>
    <p:sldId id="285" r:id="rId17"/>
    <p:sldId id="290" r:id="rId18"/>
    <p:sldId id="289" r:id="rId19"/>
    <p:sldId id="288" r:id="rId20"/>
    <p:sldId id="268" r:id="rId21"/>
    <p:sldId id="279" r:id="rId22"/>
    <p:sldId id="286" r:id="rId23"/>
    <p:sldId id="271" r:id="rId24"/>
    <p:sldId id="291" r:id="rId25"/>
    <p:sldId id="292" r:id="rId26"/>
    <p:sldId id="272" r:id="rId27"/>
    <p:sldId id="294" r:id="rId28"/>
    <p:sldId id="270" r:id="rId29"/>
    <p:sldId id="296" r:id="rId30"/>
    <p:sldId id="297" r:id="rId31"/>
    <p:sldId id="306" r:id="rId32"/>
    <p:sldId id="298" r:id="rId33"/>
    <p:sldId id="299" r:id="rId34"/>
    <p:sldId id="300" r:id="rId35"/>
    <p:sldId id="302" r:id="rId36"/>
    <p:sldId id="275" r:id="rId37"/>
    <p:sldId id="305" r:id="rId38"/>
    <p:sldId id="304" r:id="rId39"/>
    <p:sldId id="340" r:id="rId40"/>
    <p:sldId id="339" r:id="rId41"/>
    <p:sldId id="341" r:id="rId42"/>
    <p:sldId id="274" r:id="rId43"/>
    <p:sldId id="323" r:id="rId44"/>
    <p:sldId id="321" r:id="rId45"/>
    <p:sldId id="322" r:id="rId46"/>
    <p:sldId id="325" r:id="rId47"/>
    <p:sldId id="324" r:id="rId48"/>
    <p:sldId id="330" r:id="rId49"/>
    <p:sldId id="343" r:id="rId50"/>
    <p:sldId id="344" r:id="rId51"/>
    <p:sldId id="332" r:id="rId52"/>
    <p:sldId id="345" r:id="rId53"/>
    <p:sldId id="333" r:id="rId54"/>
    <p:sldId id="346" r:id="rId55"/>
    <p:sldId id="347" r:id="rId56"/>
    <p:sldId id="334" r:id="rId57"/>
    <p:sldId id="348" r:id="rId58"/>
    <p:sldId id="349" r:id="rId59"/>
    <p:sldId id="350" r:id="rId60"/>
    <p:sldId id="335" r:id="rId61"/>
    <p:sldId id="351" r:id="rId62"/>
    <p:sldId id="352" r:id="rId63"/>
    <p:sldId id="336" r:id="rId64"/>
    <p:sldId id="354" r:id="rId65"/>
    <p:sldId id="355" r:id="rId66"/>
    <p:sldId id="337" r:id="rId67"/>
    <p:sldId id="353" r:id="rId68"/>
    <p:sldId id="319" r:id="rId69"/>
    <p:sldId id="326" r:id="rId70"/>
    <p:sldId id="338" r:id="rId71"/>
    <p:sldId id="329" r:id="rId72"/>
    <p:sldId id="342" r:id="rId73"/>
    <p:sldId id="320" r:id="rId74"/>
    <p:sldId id="307" r:id="rId75"/>
    <p:sldId id="308" r:id="rId76"/>
    <p:sldId id="310" r:id="rId77"/>
    <p:sldId id="309" r:id="rId78"/>
    <p:sldId id="313" r:id="rId79"/>
    <p:sldId id="314" r:id="rId80"/>
    <p:sldId id="315" r:id="rId81"/>
    <p:sldId id="311" r:id="rId82"/>
    <p:sldId id="316" r:id="rId83"/>
    <p:sldId id="317" r:id="rId84"/>
    <p:sldId id="312" r:id="rId85"/>
    <p:sldId id="318" r:id="rId86"/>
    <p:sldId id="273" r:id="rId87"/>
    <p:sldId id="356" r:id="rId88"/>
    <p:sldId id="357" r:id="rId8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" id="{311BCEB1-77D2-469E-B530-E8B0471AE916}">
          <p14:sldIdLst>
            <p14:sldId id="256"/>
            <p14:sldId id="257"/>
            <p14:sldId id="280"/>
            <p14:sldId id="281"/>
            <p14:sldId id="282"/>
            <p14:sldId id="327"/>
          </p14:sldIdLst>
        </p14:section>
        <p14:section name="Hadoop" id="{9DE62346-8506-422B-BB29-336166E43787}">
          <p14:sldIdLst>
            <p14:sldId id="258"/>
            <p14:sldId id="276"/>
            <p14:sldId id="284"/>
            <p14:sldId id="283"/>
          </p14:sldIdLst>
        </p14:section>
        <p14:section name="Map Reduce" id="{F64E2F65-2B70-4FC2-84D9-436527A10E70}">
          <p14:sldIdLst>
            <p14:sldId id="267"/>
            <p14:sldId id="278"/>
          </p14:sldIdLst>
        </p14:section>
        <p14:section name="HDFS" id="{624336BC-3827-4ECA-8554-A4ECC19DBCA1}">
          <p14:sldIdLst>
            <p14:sldId id="269"/>
            <p14:sldId id="277"/>
            <p14:sldId id="285"/>
            <p14:sldId id="290"/>
            <p14:sldId id="289"/>
            <p14:sldId id="288"/>
          </p14:sldIdLst>
        </p14:section>
        <p14:section name="Yarn" id="{D09CBEFD-6F51-47DE-900C-415A4F6EEDF7}">
          <p14:sldIdLst>
            <p14:sldId id="268"/>
            <p14:sldId id="279"/>
            <p14:sldId id="286"/>
          </p14:sldIdLst>
        </p14:section>
        <p14:section name="Sqoop" id="{D7DF4FCD-49B4-4BC2-B903-7DCAA300A10D}">
          <p14:sldIdLst>
            <p14:sldId id="271"/>
            <p14:sldId id="291"/>
            <p14:sldId id="292"/>
          </p14:sldIdLst>
        </p14:section>
        <p14:section name="Pig" id="{0B92FAA9-3350-4B76-8236-DD810BF145E5}">
          <p14:sldIdLst>
            <p14:sldId id="272"/>
            <p14:sldId id="294"/>
          </p14:sldIdLst>
        </p14:section>
        <p14:section name="Hive" id="{FB3858FA-A5F6-4F25-9CAD-BD94D118A2EF}">
          <p14:sldIdLst>
            <p14:sldId id="270"/>
            <p14:sldId id="296"/>
            <p14:sldId id="297"/>
          </p14:sldIdLst>
        </p14:section>
        <p14:section name="Spark" id="{F7100B0A-3050-4DCC-B4B5-2171C74EA3FF}">
          <p14:sldIdLst>
            <p14:sldId id="306"/>
            <p14:sldId id="298"/>
            <p14:sldId id="299"/>
            <p14:sldId id="300"/>
            <p14:sldId id="302"/>
          </p14:sldIdLst>
        </p14:section>
        <p14:section name="Lambda Architecture" id="{99D6DFE8-8913-44B9-97FC-4959337A3576}">
          <p14:sldIdLst>
            <p14:sldId id="275"/>
            <p14:sldId id="305"/>
            <p14:sldId id="304"/>
            <p14:sldId id="340"/>
          </p14:sldIdLst>
        </p14:section>
        <p14:section name="Kappa Architecture" id="{B2AD87CF-EE8E-44CA-B6A7-6F4E18C78383}">
          <p14:sldIdLst>
            <p14:sldId id="339"/>
            <p14:sldId id="341"/>
          </p14:sldIdLst>
        </p14:section>
        <p14:section name="Flume" id="{B66BDBBE-3370-4C35-89B6-EC6A5CDE2219}">
          <p14:sldIdLst>
            <p14:sldId id="274"/>
            <p14:sldId id="323"/>
            <p14:sldId id="321"/>
            <p14:sldId id="322"/>
          </p14:sldIdLst>
        </p14:section>
        <p14:section name="Impala" id="{6C15F789-9A48-4219-B778-4A7075E5CCAA}">
          <p14:sldIdLst>
            <p14:sldId id="325"/>
            <p14:sldId id="324"/>
          </p14:sldIdLst>
        </p14:section>
        <p14:section name="Cassandra" id="{E540F33E-9F7D-4DB5-83F2-E7AC81259FD0}">
          <p14:sldIdLst>
            <p14:sldId id="330"/>
            <p14:sldId id="343"/>
            <p14:sldId id="344"/>
          </p14:sldIdLst>
        </p14:section>
        <p14:section name="Tez" id="{A51A3B69-CB0E-4EC5-814F-823B1F0024F3}">
          <p14:sldIdLst>
            <p14:sldId id="332"/>
            <p14:sldId id="345"/>
          </p14:sldIdLst>
        </p14:section>
        <p14:section name="Mahout" id="{E2F66C4F-1D78-4142-8CFC-E4C69295D5BD}">
          <p14:sldIdLst>
            <p14:sldId id="333"/>
            <p14:sldId id="346"/>
            <p14:sldId id="347"/>
          </p14:sldIdLst>
        </p14:section>
        <p14:section name="Flink" id="{EFA83C7B-2F18-4A02-B3AD-BE0E31A54FB2}">
          <p14:sldIdLst>
            <p14:sldId id="334"/>
            <p14:sldId id="348"/>
            <p14:sldId id="349"/>
            <p14:sldId id="350"/>
          </p14:sldIdLst>
        </p14:section>
        <p14:section name="Apache Drill" id="{3CDF7D51-A4E8-45D9-807D-17344AAB19E2}">
          <p14:sldIdLst>
            <p14:sldId id="335"/>
            <p14:sldId id="351"/>
            <p14:sldId id="352"/>
          </p14:sldIdLst>
        </p14:section>
        <p14:section name="MongoDB" id="{384707D7-C912-4968-BEAC-5ED5EA2C7309}">
          <p14:sldIdLst>
            <p14:sldId id="336"/>
            <p14:sldId id="354"/>
            <p14:sldId id="355"/>
          </p14:sldIdLst>
        </p14:section>
        <p14:section name="Ambari" id="{93F74090-A4AB-4A28-A859-D52074F4DEAD}">
          <p14:sldIdLst>
            <p14:sldId id="337"/>
            <p14:sldId id="353"/>
          </p14:sldIdLst>
        </p14:section>
        <p14:section name="Hue" id="{F308196A-9DFC-4488-A5DD-EDF74A9C0752}">
          <p14:sldIdLst>
            <p14:sldId id="319"/>
            <p14:sldId id="326"/>
          </p14:sldIdLst>
        </p14:section>
        <p14:section name="Storm" id="{D05386A2-FBB4-4996-A225-B194296EB419}">
          <p14:sldIdLst>
            <p14:sldId id="338"/>
            <p14:sldId id="329"/>
            <p14:sldId id="342"/>
          </p14:sldIdLst>
        </p14:section>
        <p14:section name="HBase" id="{6C47728C-2B6B-4703-B00E-A69E26B0C1A4}">
          <p14:sldIdLst>
            <p14:sldId id="320"/>
            <p14:sldId id="307"/>
            <p14:sldId id="308"/>
            <p14:sldId id="310"/>
          </p14:sldIdLst>
        </p14:section>
        <p14:section name="Zookeeper" id="{D6E9D6EF-3DEE-41D2-A514-08ED166F950D}">
          <p14:sldIdLst>
            <p14:sldId id="309"/>
            <p14:sldId id="313"/>
          </p14:sldIdLst>
        </p14:section>
        <p14:section name="Kafka" id="{B2DE82CC-F2F7-4062-922D-0E06005C8534}">
          <p14:sldIdLst>
            <p14:sldId id="314"/>
            <p14:sldId id="315"/>
          </p14:sldIdLst>
        </p14:section>
        <p14:section name="Oozie" id="{22FC315A-79E0-4B91-8F8D-03DE4C2BBEBB}">
          <p14:sldIdLst>
            <p14:sldId id="311"/>
            <p14:sldId id="316"/>
            <p14:sldId id="317"/>
          </p14:sldIdLst>
        </p14:section>
        <p14:section name="Avro" id="{DA2FF8BC-657D-4F92-B8B0-D4D03CA0C031}">
          <p14:sldIdLst>
            <p14:sldId id="312"/>
            <p14:sldId id="318"/>
          </p14:sldIdLst>
        </p14:section>
        <p14:section name="AWS" id="{2D8C7508-EB4C-4B94-8EEF-6AAC779E265F}">
          <p14:sldIdLst>
            <p14:sldId id="273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599" autoAdjust="0"/>
  </p:normalViewPr>
  <p:slideViewPr>
    <p:cSldViewPr>
      <p:cViewPr varScale="1">
        <p:scale>
          <a:sx n="82" d="100"/>
          <a:sy n="82" d="100"/>
        </p:scale>
        <p:origin x="120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E20BE-6AAB-4966-A492-FDAA7F70ADA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746630-0904-414F-A6EF-A496C075DF85}">
      <dgm:prSet/>
      <dgm:spPr/>
      <dgm:t>
        <a:bodyPr/>
        <a:lstStyle/>
        <a:p>
          <a:r>
            <a:rPr lang="en-US" dirty="0" err="1"/>
            <a:t>Cuando</a:t>
          </a:r>
          <a:r>
            <a:rPr lang="en-US" dirty="0"/>
            <a:t> hay big data?</a:t>
          </a:r>
        </a:p>
      </dgm:t>
    </dgm:pt>
    <dgm:pt modelId="{3ECEB0C4-594B-418D-9954-03E47DC1FC5B}" type="parTrans" cxnId="{80B41E83-34B9-40C3-B1EB-277B87C7725E}">
      <dgm:prSet/>
      <dgm:spPr/>
      <dgm:t>
        <a:bodyPr/>
        <a:lstStyle/>
        <a:p>
          <a:endParaRPr lang="en-US"/>
        </a:p>
      </dgm:t>
    </dgm:pt>
    <dgm:pt modelId="{FAB9E2A1-7156-4AA1-B4D3-50B358B0D069}" type="sibTrans" cxnId="{80B41E83-34B9-40C3-B1EB-277B87C7725E}">
      <dgm:prSet phldrT="1"/>
      <dgm:spPr/>
      <dgm:t>
        <a:bodyPr/>
        <a:lstStyle/>
        <a:p>
          <a:r>
            <a:rPr lang="en-US" dirty="0"/>
            <a:t>2</a:t>
          </a:r>
        </a:p>
      </dgm:t>
    </dgm:pt>
    <dgm:pt modelId="{A6EF80DB-7F63-47F8-A386-95CD328E3AA7}">
      <dgm:prSet/>
      <dgm:spPr/>
      <dgm:t>
        <a:bodyPr/>
        <a:lstStyle/>
        <a:p>
          <a:r>
            <a:rPr lang="en-US" dirty="0"/>
            <a:t>Bases de </a:t>
          </a:r>
          <a:r>
            <a:rPr lang="en-US" dirty="0" err="1"/>
            <a:t>Datos</a:t>
          </a:r>
          <a:r>
            <a:rPr lang="en-US" dirty="0"/>
            <a:t> NoSQL</a:t>
          </a:r>
        </a:p>
      </dgm:t>
    </dgm:pt>
    <dgm:pt modelId="{67B7C3EE-39D7-487E-8340-912EFE8C1142}" type="parTrans" cxnId="{62C944E5-F0E6-43A2-AEDB-FA679470F35C}">
      <dgm:prSet/>
      <dgm:spPr/>
      <dgm:t>
        <a:bodyPr/>
        <a:lstStyle/>
        <a:p>
          <a:endParaRPr lang="en-US"/>
        </a:p>
      </dgm:t>
    </dgm:pt>
    <dgm:pt modelId="{C6D4C176-293E-454A-AF1A-98C738DD51F5}" type="sibTrans" cxnId="{62C944E5-F0E6-43A2-AEDB-FA679470F35C}">
      <dgm:prSet phldrT="3"/>
      <dgm:spPr/>
      <dgm:t>
        <a:bodyPr/>
        <a:lstStyle/>
        <a:p>
          <a:r>
            <a:rPr lang="en-US" dirty="0"/>
            <a:t>3</a:t>
          </a:r>
        </a:p>
      </dgm:t>
    </dgm:pt>
    <dgm:pt modelId="{53AF1A70-F86D-42EA-A3F1-9E0804A0EA8B}">
      <dgm:prSet/>
      <dgm:spPr/>
      <dgm:t>
        <a:bodyPr/>
        <a:lstStyle/>
        <a:p>
          <a:r>
            <a:rPr lang="en-US" dirty="0" err="1"/>
            <a:t>Categorias</a:t>
          </a:r>
          <a:r>
            <a:rPr lang="en-US" dirty="0"/>
            <a:t> y </a:t>
          </a:r>
          <a:r>
            <a:rPr lang="en-US" dirty="0" err="1"/>
            <a:t>ejemplos</a:t>
          </a:r>
          <a:endParaRPr lang="en-US" dirty="0"/>
        </a:p>
      </dgm:t>
    </dgm:pt>
    <dgm:pt modelId="{07BA4180-0F01-4C04-BFD5-93E18066EA95}" type="parTrans" cxnId="{1E9E1872-BD2C-4AC0-9690-1D5C824DDA89}">
      <dgm:prSet/>
      <dgm:spPr/>
      <dgm:t>
        <a:bodyPr/>
        <a:lstStyle/>
        <a:p>
          <a:endParaRPr lang="en-US"/>
        </a:p>
      </dgm:t>
    </dgm:pt>
    <dgm:pt modelId="{EB954F07-DFA9-4D6F-9D2A-52F60D591FE8}" type="sibTrans" cxnId="{1E9E1872-BD2C-4AC0-9690-1D5C824DDA89}">
      <dgm:prSet/>
      <dgm:spPr/>
      <dgm:t>
        <a:bodyPr/>
        <a:lstStyle/>
        <a:p>
          <a:endParaRPr lang="en-US"/>
        </a:p>
      </dgm:t>
    </dgm:pt>
    <dgm:pt modelId="{D5BC9F86-403B-43B9-AB70-DB05E6D5DFE5}">
      <dgm:prSet/>
      <dgm:spPr/>
      <dgm:t>
        <a:bodyPr/>
        <a:lstStyle/>
        <a:p>
          <a:r>
            <a:rPr lang="en-US" dirty="0" err="1"/>
            <a:t>Diferencias</a:t>
          </a:r>
          <a:r>
            <a:rPr lang="en-US" dirty="0"/>
            <a:t> con RDBMS</a:t>
          </a:r>
        </a:p>
      </dgm:t>
    </dgm:pt>
    <dgm:pt modelId="{DF26F887-BACE-48E1-A7DE-85FCAB4B663B}" type="parTrans" cxnId="{10775DC0-2EA5-44AA-9C6C-CBF5A57A48B2}">
      <dgm:prSet/>
      <dgm:spPr/>
      <dgm:t>
        <a:bodyPr/>
        <a:lstStyle/>
        <a:p>
          <a:endParaRPr lang="en-US"/>
        </a:p>
      </dgm:t>
    </dgm:pt>
    <dgm:pt modelId="{F5349249-B248-47F4-99AB-F79F19FF4403}" type="sibTrans" cxnId="{10775DC0-2EA5-44AA-9C6C-CBF5A57A48B2}">
      <dgm:prSet/>
      <dgm:spPr/>
      <dgm:t>
        <a:bodyPr/>
        <a:lstStyle/>
        <a:p>
          <a:endParaRPr lang="en-US"/>
        </a:p>
      </dgm:t>
    </dgm:pt>
    <dgm:pt modelId="{61AA0994-B88D-455B-9F4A-D7C36A055C0E}">
      <dgm:prSet/>
      <dgm:spPr/>
      <dgm:t>
        <a:bodyPr/>
        <a:lstStyle/>
        <a:p>
          <a:r>
            <a:rPr lang="en-US" dirty="0"/>
            <a:t>3 V’s</a:t>
          </a:r>
        </a:p>
      </dgm:t>
    </dgm:pt>
    <dgm:pt modelId="{AFA46974-5F1E-4A53-B951-F66A55F469DB}" type="parTrans" cxnId="{22725EEC-AE8C-44EA-8229-81686360C316}">
      <dgm:prSet/>
      <dgm:spPr/>
      <dgm:t>
        <a:bodyPr/>
        <a:lstStyle/>
        <a:p>
          <a:endParaRPr lang="en-US"/>
        </a:p>
      </dgm:t>
    </dgm:pt>
    <dgm:pt modelId="{E1A546B6-7C5A-46EE-A229-D2C3A7D16C63}" type="sibTrans" cxnId="{22725EEC-AE8C-44EA-8229-81686360C316}">
      <dgm:prSet/>
      <dgm:spPr/>
      <dgm:t>
        <a:bodyPr/>
        <a:lstStyle/>
        <a:p>
          <a:endParaRPr lang="en-US"/>
        </a:p>
      </dgm:t>
    </dgm:pt>
    <dgm:pt modelId="{16E8E581-74C6-4F9F-BE2B-C9EA52CC76E5}">
      <dgm:prSet/>
      <dgm:spPr/>
      <dgm:t>
        <a:bodyPr/>
        <a:lstStyle/>
        <a:p>
          <a:r>
            <a:rPr lang="en-US" dirty="0" err="1"/>
            <a:t>Teorema</a:t>
          </a:r>
          <a:r>
            <a:rPr lang="en-US" dirty="0"/>
            <a:t> CAP</a:t>
          </a:r>
        </a:p>
      </dgm:t>
    </dgm:pt>
    <dgm:pt modelId="{85E4A337-61C9-420F-889D-271A86B9F206}" type="parTrans" cxnId="{C371C368-CBAA-435A-9E0E-5258DD2F3E1D}">
      <dgm:prSet/>
      <dgm:spPr/>
      <dgm:t>
        <a:bodyPr/>
        <a:lstStyle/>
        <a:p>
          <a:endParaRPr lang="en-US"/>
        </a:p>
      </dgm:t>
    </dgm:pt>
    <dgm:pt modelId="{5050AB64-A993-465E-80A1-0973D013275C}" type="sibTrans" cxnId="{C371C368-CBAA-435A-9E0E-5258DD2F3E1D}">
      <dgm:prSet/>
      <dgm:spPr/>
      <dgm:t>
        <a:bodyPr/>
        <a:lstStyle/>
        <a:p>
          <a:r>
            <a:rPr lang="en-US" dirty="0"/>
            <a:t>4</a:t>
          </a:r>
        </a:p>
      </dgm:t>
    </dgm:pt>
    <dgm:pt modelId="{321421F0-118A-4785-A8E6-35FD9452D0D6}">
      <dgm:prSet/>
      <dgm:spPr/>
      <dgm:t>
        <a:bodyPr/>
        <a:lstStyle/>
        <a:p>
          <a:r>
            <a:rPr lang="en-US" dirty="0"/>
            <a:t>Que </a:t>
          </a:r>
          <a:r>
            <a:rPr lang="en-US" dirty="0" err="1"/>
            <a:t>es</a:t>
          </a:r>
          <a:r>
            <a:rPr lang="en-US" dirty="0"/>
            <a:t> Big Data?</a:t>
          </a:r>
        </a:p>
      </dgm:t>
    </dgm:pt>
    <dgm:pt modelId="{35D058CE-4502-49FE-B4F3-2F89A4139A6F}" type="parTrans" cxnId="{4E23EFF4-9BF9-4E04-B2D5-58CBB4363E22}">
      <dgm:prSet/>
      <dgm:spPr/>
      <dgm:t>
        <a:bodyPr/>
        <a:lstStyle/>
        <a:p>
          <a:endParaRPr lang="en-US"/>
        </a:p>
      </dgm:t>
    </dgm:pt>
    <dgm:pt modelId="{FCD64113-F644-43AE-9252-A40143CEBC40}" type="sibTrans" cxnId="{4E23EFF4-9BF9-4E04-B2D5-58CBB4363E22}">
      <dgm:prSet/>
      <dgm:spPr/>
      <dgm:t>
        <a:bodyPr/>
        <a:lstStyle/>
        <a:p>
          <a:r>
            <a:rPr lang="en-US" dirty="0"/>
            <a:t>1</a:t>
          </a:r>
        </a:p>
      </dgm:t>
    </dgm:pt>
    <dgm:pt modelId="{3F777826-A7F8-4BA4-B71F-175AD1EE9723}" type="pres">
      <dgm:prSet presAssocID="{1C2E20BE-6AAB-4966-A492-FDAA7F70ADA8}" presName="Name0" presStyleCnt="0">
        <dgm:presLayoutVars>
          <dgm:animLvl val="lvl"/>
          <dgm:resizeHandles val="exact"/>
        </dgm:presLayoutVars>
      </dgm:prSet>
      <dgm:spPr/>
    </dgm:pt>
    <dgm:pt modelId="{6CAE8492-6BB2-4F1B-8C8C-03D4A0858654}" type="pres">
      <dgm:prSet presAssocID="{321421F0-118A-4785-A8E6-35FD9452D0D6}" presName="compositeNode" presStyleCnt="0">
        <dgm:presLayoutVars>
          <dgm:bulletEnabled val="1"/>
        </dgm:presLayoutVars>
      </dgm:prSet>
      <dgm:spPr/>
    </dgm:pt>
    <dgm:pt modelId="{A2E243A8-9035-4A0B-B092-B51672FB9F55}" type="pres">
      <dgm:prSet presAssocID="{321421F0-118A-4785-A8E6-35FD9452D0D6}" presName="bgRect" presStyleLbl="bgAccFollowNode1" presStyleIdx="0" presStyleCnt="4"/>
      <dgm:spPr/>
    </dgm:pt>
    <dgm:pt modelId="{2F8AD0CB-34C8-490C-9E92-1AB1AA645BC6}" type="pres">
      <dgm:prSet presAssocID="{FCD64113-F644-43AE-9252-A40143CEBC4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FA01D14-3856-462F-A537-EFAD09614847}" type="pres">
      <dgm:prSet presAssocID="{321421F0-118A-4785-A8E6-35FD9452D0D6}" presName="bottomLine" presStyleLbl="alignNode1" presStyleIdx="1" presStyleCnt="8">
        <dgm:presLayoutVars/>
      </dgm:prSet>
      <dgm:spPr/>
    </dgm:pt>
    <dgm:pt modelId="{01514B50-6801-4B26-9004-D09ADDA2DC21}" type="pres">
      <dgm:prSet presAssocID="{321421F0-118A-4785-A8E6-35FD9452D0D6}" presName="nodeText" presStyleLbl="bgAccFollowNode1" presStyleIdx="0" presStyleCnt="4">
        <dgm:presLayoutVars>
          <dgm:bulletEnabled val="1"/>
        </dgm:presLayoutVars>
      </dgm:prSet>
      <dgm:spPr/>
    </dgm:pt>
    <dgm:pt modelId="{9EB4D6AF-BA6F-4925-A21A-3643A1790633}" type="pres">
      <dgm:prSet presAssocID="{FCD64113-F644-43AE-9252-A40143CEBC40}" presName="sibTrans" presStyleCnt="0"/>
      <dgm:spPr/>
    </dgm:pt>
    <dgm:pt modelId="{43D01DE0-7DF1-4727-9BCF-BAA8AEEB3B34}" type="pres">
      <dgm:prSet presAssocID="{DF746630-0904-414F-A6EF-A496C075DF85}" presName="compositeNode" presStyleCnt="0">
        <dgm:presLayoutVars>
          <dgm:bulletEnabled val="1"/>
        </dgm:presLayoutVars>
      </dgm:prSet>
      <dgm:spPr/>
    </dgm:pt>
    <dgm:pt modelId="{BEFD28DD-BFE3-476F-9BF3-1002E592A77D}" type="pres">
      <dgm:prSet presAssocID="{DF746630-0904-414F-A6EF-A496C075DF85}" presName="bgRect" presStyleLbl="bgAccFollowNode1" presStyleIdx="1" presStyleCnt="4"/>
      <dgm:spPr/>
    </dgm:pt>
    <dgm:pt modelId="{BC9976A1-3633-45B4-84F0-EB5A4F378413}" type="pres">
      <dgm:prSet presAssocID="{FAB9E2A1-7156-4AA1-B4D3-50B358B0D06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77B29B91-6489-422F-A421-44453549C00C}" type="pres">
      <dgm:prSet presAssocID="{DF746630-0904-414F-A6EF-A496C075DF85}" presName="bottomLine" presStyleLbl="alignNode1" presStyleIdx="3" presStyleCnt="8">
        <dgm:presLayoutVars/>
      </dgm:prSet>
      <dgm:spPr/>
    </dgm:pt>
    <dgm:pt modelId="{3CDD3C4D-4B49-4050-9459-40165F7FF85F}" type="pres">
      <dgm:prSet presAssocID="{DF746630-0904-414F-A6EF-A496C075DF85}" presName="nodeText" presStyleLbl="bgAccFollowNode1" presStyleIdx="1" presStyleCnt="4">
        <dgm:presLayoutVars>
          <dgm:bulletEnabled val="1"/>
        </dgm:presLayoutVars>
      </dgm:prSet>
      <dgm:spPr/>
    </dgm:pt>
    <dgm:pt modelId="{FB4BA30A-8C81-46BB-961A-C532DA04A9EE}" type="pres">
      <dgm:prSet presAssocID="{FAB9E2A1-7156-4AA1-B4D3-50B358B0D069}" presName="sibTrans" presStyleCnt="0"/>
      <dgm:spPr/>
    </dgm:pt>
    <dgm:pt modelId="{D344EC56-54BC-4703-9C17-720A36149108}" type="pres">
      <dgm:prSet presAssocID="{A6EF80DB-7F63-47F8-A386-95CD328E3AA7}" presName="compositeNode" presStyleCnt="0">
        <dgm:presLayoutVars>
          <dgm:bulletEnabled val="1"/>
        </dgm:presLayoutVars>
      </dgm:prSet>
      <dgm:spPr/>
    </dgm:pt>
    <dgm:pt modelId="{B0BC2F64-774D-4A20-B684-267CEA289161}" type="pres">
      <dgm:prSet presAssocID="{A6EF80DB-7F63-47F8-A386-95CD328E3AA7}" presName="bgRect" presStyleLbl="bgAccFollowNode1" presStyleIdx="2" presStyleCnt="4"/>
      <dgm:spPr/>
    </dgm:pt>
    <dgm:pt modelId="{43BBD897-3069-4815-ABDC-E8E2BFDE8986}" type="pres">
      <dgm:prSet presAssocID="{C6D4C176-293E-454A-AF1A-98C738DD51F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1C7BC54-1E2D-4E10-A90B-BA0766E70B48}" type="pres">
      <dgm:prSet presAssocID="{A6EF80DB-7F63-47F8-A386-95CD328E3AA7}" presName="bottomLine" presStyleLbl="alignNode1" presStyleIdx="5" presStyleCnt="8">
        <dgm:presLayoutVars/>
      </dgm:prSet>
      <dgm:spPr/>
    </dgm:pt>
    <dgm:pt modelId="{4F8479ED-C7DE-451E-BD78-51D9AE5F65A4}" type="pres">
      <dgm:prSet presAssocID="{A6EF80DB-7F63-47F8-A386-95CD328E3AA7}" presName="nodeText" presStyleLbl="bgAccFollowNode1" presStyleIdx="2" presStyleCnt="4">
        <dgm:presLayoutVars>
          <dgm:bulletEnabled val="1"/>
        </dgm:presLayoutVars>
      </dgm:prSet>
      <dgm:spPr/>
    </dgm:pt>
    <dgm:pt modelId="{33E4E364-1D3D-49AD-8998-764BC02DFA47}" type="pres">
      <dgm:prSet presAssocID="{C6D4C176-293E-454A-AF1A-98C738DD51F5}" presName="sibTrans" presStyleCnt="0"/>
      <dgm:spPr/>
    </dgm:pt>
    <dgm:pt modelId="{3D2DB2DC-74D3-42F8-BE22-2662978241B7}" type="pres">
      <dgm:prSet presAssocID="{16E8E581-74C6-4F9F-BE2B-C9EA52CC76E5}" presName="compositeNode" presStyleCnt="0">
        <dgm:presLayoutVars>
          <dgm:bulletEnabled val="1"/>
        </dgm:presLayoutVars>
      </dgm:prSet>
      <dgm:spPr/>
    </dgm:pt>
    <dgm:pt modelId="{2EE70A71-8EA7-476E-AF14-6E548A880AAF}" type="pres">
      <dgm:prSet presAssocID="{16E8E581-74C6-4F9F-BE2B-C9EA52CC76E5}" presName="bgRect" presStyleLbl="bgAccFollowNode1" presStyleIdx="3" presStyleCnt="4"/>
      <dgm:spPr/>
    </dgm:pt>
    <dgm:pt modelId="{49730814-A04F-4A77-9656-268B790B57C9}" type="pres">
      <dgm:prSet presAssocID="{5050AB64-A993-465E-80A1-0973D013275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444F5CBF-A516-431C-9400-3AD361138999}" type="pres">
      <dgm:prSet presAssocID="{16E8E581-74C6-4F9F-BE2B-C9EA52CC76E5}" presName="bottomLine" presStyleLbl="alignNode1" presStyleIdx="7" presStyleCnt="8">
        <dgm:presLayoutVars/>
      </dgm:prSet>
      <dgm:spPr/>
    </dgm:pt>
    <dgm:pt modelId="{A09CA69A-4DCA-4E4E-9548-5D03FC60A4C6}" type="pres">
      <dgm:prSet presAssocID="{16E8E581-74C6-4F9F-BE2B-C9EA52CC76E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B7FDBD07-F31D-4880-B717-FF5FFCB9F5CA}" type="presOf" srcId="{DF746630-0904-414F-A6EF-A496C075DF85}" destId="{3CDD3C4D-4B49-4050-9459-40165F7FF85F}" srcOrd="1" destOrd="0" presId="urn:microsoft.com/office/officeart/2016/7/layout/BasicLinearProcessNumbered"/>
    <dgm:cxn modelId="{F073B432-A7CF-489F-8A09-52B6A01D74D0}" type="presOf" srcId="{DF746630-0904-414F-A6EF-A496C075DF85}" destId="{BEFD28DD-BFE3-476F-9BF3-1002E592A77D}" srcOrd="0" destOrd="0" presId="urn:microsoft.com/office/officeart/2016/7/layout/BasicLinearProcessNumbered"/>
    <dgm:cxn modelId="{E5304233-D67A-44A8-9BA4-8D04820A7C89}" type="presOf" srcId="{53AF1A70-F86D-42EA-A3F1-9E0804A0EA8B}" destId="{4F8479ED-C7DE-451E-BD78-51D9AE5F65A4}" srcOrd="0" destOrd="1" presId="urn:microsoft.com/office/officeart/2016/7/layout/BasicLinearProcessNumbered"/>
    <dgm:cxn modelId="{5D340F3E-B784-4252-ACD7-48CE70DFE146}" type="presOf" srcId="{FAB9E2A1-7156-4AA1-B4D3-50B358B0D069}" destId="{BC9976A1-3633-45B4-84F0-EB5A4F378413}" srcOrd="0" destOrd="0" presId="urn:microsoft.com/office/officeart/2016/7/layout/BasicLinearProcessNumbered"/>
    <dgm:cxn modelId="{C371C368-CBAA-435A-9E0E-5258DD2F3E1D}" srcId="{1C2E20BE-6AAB-4966-A492-FDAA7F70ADA8}" destId="{16E8E581-74C6-4F9F-BE2B-C9EA52CC76E5}" srcOrd="3" destOrd="0" parTransId="{85E4A337-61C9-420F-889D-271A86B9F206}" sibTransId="{5050AB64-A993-465E-80A1-0973D013275C}"/>
    <dgm:cxn modelId="{1E9E1872-BD2C-4AC0-9690-1D5C824DDA89}" srcId="{A6EF80DB-7F63-47F8-A386-95CD328E3AA7}" destId="{53AF1A70-F86D-42EA-A3F1-9E0804A0EA8B}" srcOrd="0" destOrd="0" parTransId="{07BA4180-0F01-4C04-BFD5-93E18066EA95}" sibTransId="{EB954F07-DFA9-4D6F-9D2A-52F60D591FE8}"/>
    <dgm:cxn modelId="{FF4AC252-4DA7-41CE-A817-F72133AE23BC}" type="presOf" srcId="{5050AB64-A993-465E-80A1-0973D013275C}" destId="{49730814-A04F-4A77-9656-268B790B57C9}" srcOrd="0" destOrd="0" presId="urn:microsoft.com/office/officeart/2016/7/layout/BasicLinearProcessNumbered"/>
    <dgm:cxn modelId="{57836B55-7D45-44FA-9E42-F413A2E82615}" type="presOf" srcId="{61AA0994-B88D-455B-9F4A-D7C36A055C0E}" destId="{3CDD3C4D-4B49-4050-9459-40165F7FF85F}" srcOrd="0" destOrd="1" presId="urn:microsoft.com/office/officeart/2016/7/layout/BasicLinearProcessNumbered"/>
    <dgm:cxn modelId="{319BE675-6B2E-4CA3-844B-278A34992C82}" type="presOf" srcId="{FCD64113-F644-43AE-9252-A40143CEBC40}" destId="{2F8AD0CB-34C8-490C-9E92-1AB1AA645BC6}" srcOrd="0" destOrd="0" presId="urn:microsoft.com/office/officeart/2016/7/layout/BasicLinearProcessNumbered"/>
    <dgm:cxn modelId="{80B41E83-34B9-40C3-B1EB-277B87C7725E}" srcId="{1C2E20BE-6AAB-4966-A492-FDAA7F70ADA8}" destId="{DF746630-0904-414F-A6EF-A496C075DF85}" srcOrd="1" destOrd="0" parTransId="{3ECEB0C4-594B-418D-9954-03E47DC1FC5B}" sibTransId="{FAB9E2A1-7156-4AA1-B4D3-50B358B0D069}"/>
    <dgm:cxn modelId="{B719498A-EDF2-4E96-851F-0F2DE7EA1081}" type="presOf" srcId="{D5BC9F86-403B-43B9-AB70-DB05E6D5DFE5}" destId="{4F8479ED-C7DE-451E-BD78-51D9AE5F65A4}" srcOrd="0" destOrd="2" presId="urn:microsoft.com/office/officeart/2016/7/layout/BasicLinearProcessNumbered"/>
    <dgm:cxn modelId="{42D9E58C-89A9-49F9-A958-D2D48EE6728D}" type="presOf" srcId="{321421F0-118A-4785-A8E6-35FD9452D0D6}" destId="{A2E243A8-9035-4A0B-B092-B51672FB9F55}" srcOrd="0" destOrd="0" presId="urn:microsoft.com/office/officeart/2016/7/layout/BasicLinearProcessNumbered"/>
    <dgm:cxn modelId="{5D66F48F-81EF-49A1-91CA-2175405BD51D}" type="presOf" srcId="{C6D4C176-293E-454A-AF1A-98C738DD51F5}" destId="{43BBD897-3069-4815-ABDC-E8E2BFDE8986}" srcOrd="0" destOrd="0" presId="urn:microsoft.com/office/officeart/2016/7/layout/BasicLinearProcessNumbered"/>
    <dgm:cxn modelId="{5CCF18AD-4BDB-4DC3-B9E7-D4200E585539}" type="presOf" srcId="{16E8E581-74C6-4F9F-BE2B-C9EA52CC76E5}" destId="{A09CA69A-4DCA-4E4E-9548-5D03FC60A4C6}" srcOrd="1" destOrd="0" presId="urn:microsoft.com/office/officeart/2016/7/layout/BasicLinearProcessNumbered"/>
    <dgm:cxn modelId="{630E43B2-FF1A-4D0E-9F80-2EEAAE61F143}" type="presOf" srcId="{321421F0-118A-4785-A8E6-35FD9452D0D6}" destId="{01514B50-6801-4B26-9004-D09ADDA2DC21}" srcOrd="1" destOrd="0" presId="urn:microsoft.com/office/officeart/2016/7/layout/BasicLinearProcessNumbered"/>
    <dgm:cxn modelId="{4C95A8B6-F0BE-4B17-A5CD-98A185A00B9A}" type="presOf" srcId="{A6EF80DB-7F63-47F8-A386-95CD328E3AA7}" destId="{B0BC2F64-774D-4A20-B684-267CEA289161}" srcOrd="0" destOrd="0" presId="urn:microsoft.com/office/officeart/2016/7/layout/BasicLinearProcessNumbered"/>
    <dgm:cxn modelId="{10775DC0-2EA5-44AA-9C6C-CBF5A57A48B2}" srcId="{A6EF80DB-7F63-47F8-A386-95CD328E3AA7}" destId="{D5BC9F86-403B-43B9-AB70-DB05E6D5DFE5}" srcOrd="1" destOrd="0" parTransId="{DF26F887-BACE-48E1-A7DE-85FCAB4B663B}" sibTransId="{F5349249-B248-47F4-99AB-F79F19FF4403}"/>
    <dgm:cxn modelId="{9ADA3CC4-2629-4D57-A961-0796F34F562F}" type="presOf" srcId="{A6EF80DB-7F63-47F8-A386-95CD328E3AA7}" destId="{4F8479ED-C7DE-451E-BD78-51D9AE5F65A4}" srcOrd="1" destOrd="0" presId="urn:microsoft.com/office/officeart/2016/7/layout/BasicLinearProcessNumbered"/>
    <dgm:cxn modelId="{1DAAD8C8-FBA3-412D-AFE5-6BD04D3A2043}" type="presOf" srcId="{16E8E581-74C6-4F9F-BE2B-C9EA52CC76E5}" destId="{2EE70A71-8EA7-476E-AF14-6E548A880AAF}" srcOrd="0" destOrd="0" presId="urn:microsoft.com/office/officeart/2016/7/layout/BasicLinearProcessNumbered"/>
    <dgm:cxn modelId="{62C944E5-F0E6-43A2-AEDB-FA679470F35C}" srcId="{1C2E20BE-6AAB-4966-A492-FDAA7F70ADA8}" destId="{A6EF80DB-7F63-47F8-A386-95CD328E3AA7}" srcOrd="2" destOrd="0" parTransId="{67B7C3EE-39D7-487E-8340-912EFE8C1142}" sibTransId="{C6D4C176-293E-454A-AF1A-98C738DD51F5}"/>
    <dgm:cxn modelId="{22725EEC-AE8C-44EA-8229-81686360C316}" srcId="{DF746630-0904-414F-A6EF-A496C075DF85}" destId="{61AA0994-B88D-455B-9F4A-D7C36A055C0E}" srcOrd="0" destOrd="0" parTransId="{AFA46974-5F1E-4A53-B951-F66A55F469DB}" sibTransId="{E1A546B6-7C5A-46EE-A229-D2C3A7D16C63}"/>
    <dgm:cxn modelId="{4E23EFF4-9BF9-4E04-B2D5-58CBB4363E22}" srcId="{1C2E20BE-6AAB-4966-A492-FDAA7F70ADA8}" destId="{321421F0-118A-4785-A8E6-35FD9452D0D6}" srcOrd="0" destOrd="0" parTransId="{35D058CE-4502-49FE-B4F3-2F89A4139A6F}" sibTransId="{FCD64113-F644-43AE-9252-A40143CEBC40}"/>
    <dgm:cxn modelId="{DE683BFA-C3BB-4255-BA68-A0300C1B3869}" type="presOf" srcId="{1C2E20BE-6AAB-4966-A492-FDAA7F70ADA8}" destId="{3F777826-A7F8-4BA4-B71F-175AD1EE9723}" srcOrd="0" destOrd="0" presId="urn:microsoft.com/office/officeart/2016/7/layout/BasicLinearProcessNumbered"/>
    <dgm:cxn modelId="{9B665A0E-9CFD-404B-B340-076590E7E2FA}" type="presParOf" srcId="{3F777826-A7F8-4BA4-B71F-175AD1EE9723}" destId="{6CAE8492-6BB2-4F1B-8C8C-03D4A0858654}" srcOrd="0" destOrd="0" presId="urn:microsoft.com/office/officeart/2016/7/layout/BasicLinearProcessNumbered"/>
    <dgm:cxn modelId="{D036C0DB-E5AD-4A1C-8A1D-809B3F5FB95F}" type="presParOf" srcId="{6CAE8492-6BB2-4F1B-8C8C-03D4A0858654}" destId="{A2E243A8-9035-4A0B-B092-B51672FB9F55}" srcOrd="0" destOrd="0" presId="urn:microsoft.com/office/officeart/2016/7/layout/BasicLinearProcessNumbered"/>
    <dgm:cxn modelId="{8F330759-ED82-42D8-A666-68D16928AA31}" type="presParOf" srcId="{6CAE8492-6BB2-4F1B-8C8C-03D4A0858654}" destId="{2F8AD0CB-34C8-490C-9E92-1AB1AA645BC6}" srcOrd="1" destOrd="0" presId="urn:microsoft.com/office/officeart/2016/7/layout/BasicLinearProcessNumbered"/>
    <dgm:cxn modelId="{5AC4916C-9891-4E19-AA72-BDF852577F74}" type="presParOf" srcId="{6CAE8492-6BB2-4F1B-8C8C-03D4A0858654}" destId="{0FA01D14-3856-462F-A537-EFAD09614847}" srcOrd="2" destOrd="0" presId="urn:microsoft.com/office/officeart/2016/7/layout/BasicLinearProcessNumbered"/>
    <dgm:cxn modelId="{A774B12D-6A81-4BF2-B449-4D7BCAF99F9F}" type="presParOf" srcId="{6CAE8492-6BB2-4F1B-8C8C-03D4A0858654}" destId="{01514B50-6801-4B26-9004-D09ADDA2DC21}" srcOrd="3" destOrd="0" presId="urn:microsoft.com/office/officeart/2016/7/layout/BasicLinearProcessNumbered"/>
    <dgm:cxn modelId="{31BF165D-4450-4534-853A-FD16A0ADD1CE}" type="presParOf" srcId="{3F777826-A7F8-4BA4-B71F-175AD1EE9723}" destId="{9EB4D6AF-BA6F-4925-A21A-3643A1790633}" srcOrd="1" destOrd="0" presId="urn:microsoft.com/office/officeart/2016/7/layout/BasicLinearProcessNumbered"/>
    <dgm:cxn modelId="{9D4C7CA0-4EA0-4D10-B194-F855CAD5B9B1}" type="presParOf" srcId="{3F777826-A7F8-4BA4-B71F-175AD1EE9723}" destId="{43D01DE0-7DF1-4727-9BCF-BAA8AEEB3B34}" srcOrd="2" destOrd="0" presId="urn:microsoft.com/office/officeart/2016/7/layout/BasicLinearProcessNumbered"/>
    <dgm:cxn modelId="{BD9D7C25-005A-44CF-AB47-F600993A7568}" type="presParOf" srcId="{43D01DE0-7DF1-4727-9BCF-BAA8AEEB3B34}" destId="{BEFD28DD-BFE3-476F-9BF3-1002E592A77D}" srcOrd="0" destOrd="0" presId="urn:microsoft.com/office/officeart/2016/7/layout/BasicLinearProcessNumbered"/>
    <dgm:cxn modelId="{98CBECAB-C086-4190-B2A5-719AE36B5F40}" type="presParOf" srcId="{43D01DE0-7DF1-4727-9BCF-BAA8AEEB3B34}" destId="{BC9976A1-3633-45B4-84F0-EB5A4F378413}" srcOrd="1" destOrd="0" presId="urn:microsoft.com/office/officeart/2016/7/layout/BasicLinearProcessNumbered"/>
    <dgm:cxn modelId="{511C7963-765B-4E69-8455-206A527A1B50}" type="presParOf" srcId="{43D01DE0-7DF1-4727-9BCF-BAA8AEEB3B34}" destId="{77B29B91-6489-422F-A421-44453549C00C}" srcOrd="2" destOrd="0" presId="urn:microsoft.com/office/officeart/2016/7/layout/BasicLinearProcessNumbered"/>
    <dgm:cxn modelId="{37F21AD6-4240-4D64-9938-D72F98EE0306}" type="presParOf" srcId="{43D01DE0-7DF1-4727-9BCF-BAA8AEEB3B34}" destId="{3CDD3C4D-4B49-4050-9459-40165F7FF85F}" srcOrd="3" destOrd="0" presId="urn:microsoft.com/office/officeart/2016/7/layout/BasicLinearProcessNumbered"/>
    <dgm:cxn modelId="{EACAACDA-A531-4CCA-A2C3-C9283730BD76}" type="presParOf" srcId="{3F777826-A7F8-4BA4-B71F-175AD1EE9723}" destId="{FB4BA30A-8C81-46BB-961A-C532DA04A9EE}" srcOrd="3" destOrd="0" presId="urn:microsoft.com/office/officeart/2016/7/layout/BasicLinearProcessNumbered"/>
    <dgm:cxn modelId="{253B412F-C7CA-46DC-AE39-83B8CDBB569B}" type="presParOf" srcId="{3F777826-A7F8-4BA4-B71F-175AD1EE9723}" destId="{D344EC56-54BC-4703-9C17-720A36149108}" srcOrd="4" destOrd="0" presId="urn:microsoft.com/office/officeart/2016/7/layout/BasicLinearProcessNumbered"/>
    <dgm:cxn modelId="{B2DD1ECC-0988-40B2-B86E-399302ACFF24}" type="presParOf" srcId="{D344EC56-54BC-4703-9C17-720A36149108}" destId="{B0BC2F64-774D-4A20-B684-267CEA289161}" srcOrd="0" destOrd="0" presId="urn:microsoft.com/office/officeart/2016/7/layout/BasicLinearProcessNumbered"/>
    <dgm:cxn modelId="{7E8CEEA2-1DA6-4585-861B-97A590D15202}" type="presParOf" srcId="{D344EC56-54BC-4703-9C17-720A36149108}" destId="{43BBD897-3069-4815-ABDC-E8E2BFDE8986}" srcOrd="1" destOrd="0" presId="urn:microsoft.com/office/officeart/2016/7/layout/BasicLinearProcessNumbered"/>
    <dgm:cxn modelId="{398257FF-075A-4FBF-8CA5-E418E3EBC9CD}" type="presParOf" srcId="{D344EC56-54BC-4703-9C17-720A36149108}" destId="{21C7BC54-1E2D-4E10-A90B-BA0766E70B48}" srcOrd="2" destOrd="0" presId="urn:microsoft.com/office/officeart/2016/7/layout/BasicLinearProcessNumbered"/>
    <dgm:cxn modelId="{3381BE7E-3B06-4736-A4EA-92760FABB002}" type="presParOf" srcId="{D344EC56-54BC-4703-9C17-720A36149108}" destId="{4F8479ED-C7DE-451E-BD78-51D9AE5F65A4}" srcOrd="3" destOrd="0" presId="urn:microsoft.com/office/officeart/2016/7/layout/BasicLinearProcessNumbered"/>
    <dgm:cxn modelId="{551CE26E-323B-48E9-860A-AF9C342D782F}" type="presParOf" srcId="{3F777826-A7F8-4BA4-B71F-175AD1EE9723}" destId="{33E4E364-1D3D-49AD-8998-764BC02DFA47}" srcOrd="5" destOrd="0" presId="urn:microsoft.com/office/officeart/2016/7/layout/BasicLinearProcessNumbered"/>
    <dgm:cxn modelId="{8C96087F-4307-4054-9636-A3A04ED6F990}" type="presParOf" srcId="{3F777826-A7F8-4BA4-B71F-175AD1EE9723}" destId="{3D2DB2DC-74D3-42F8-BE22-2662978241B7}" srcOrd="6" destOrd="0" presId="urn:microsoft.com/office/officeart/2016/7/layout/BasicLinearProcessNumbered"/>
    <dgm:cxn modelId="{C358C67C-4AD3-452F-BAD9-73144380FFFB}" type="presParOf" srcId="{3D2DB2DC-74D3-42F8-BE22-2662978241B7}" destId="{2EE70A71-8EA7-476E-AF14-6E548A880AAF}" srcOrd="0" destOrd="0" presId="urn:microsoft.com/office/officeart/2016/7/layout/BasicLinearProcessNumbered"/>
    <dgm:cxn modelId="{4E9937F4-9CBD-45F4-8285-780CAD06BF5D}" type="presParOf" srcId="{3D2DB2DC-74D3-42F8-BE22-2662978241B7}" destId="{49730814-A04F-4A77-9656-268B790B57C9}" srcOrd="1" destOrd="0" presId="urn:microsoft.com/office/officeart/2016/7/layout/BasicLinearProcessNumbered"/>
    <dgm:cxn modelId="{6F277A1F-E1F0-492E-A59A-44EB2CA580B9}" type="presParOf" srcId="{3D2DB2DC-74D3-42F8-BE22-2662978241B7}" destId="{444F5CBF-A516-431C-9400-3AD361138999}" srcOrd="2" destOrd="0" presId="urn:microsoft.com/office/officeart/2016/7/layout/BasicLinearProcessNumbered"/>
    <dgm:cxn modelId="{8D3B9E2F-D7F0-49DB-BB8E-1B4DF8B81065}" type="presParOf" srcId="{3D2DB2DC-74D3-42F8-BE22-2662978241B7}" destId="{A09CA69A-4DCA-4E4E-9548-5D03FC60A4C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94C196-7D1D-4C80-AF56-193916A602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FE7B7E-1F32-499C-94C7-0C62280FCCE9}">
      <dgm:prSet phldrT="[Text]"/>
      <dgm:spPr/>
      <dgm:t>
        <a:bodyPr/>
        <a:lstStyle/>
        <a:p>
          <a:r>
            <a:rPr lang="en-US"/>
            <a:t>Que es / Casos de uso</a:t>
          </a:r>
        </a:p>
      </dgm:t>
    </dgm:pt>
    <dgm:pt modelId="{4D9827F0-35EA-47A3-8D3A-98A3B12762A4}" type="parTrans" cxnId="{DCC14200-BBAD-4D9A-941F-A88D369162ED}">
      <dgm:prSet/>
      <dgm:spPr/>
      <dgm:t>
        <a:bodyPr/>
        <a:lstStyle/>
        <a:p>
          <a:endParaRPr lang="en-US"/>
        </a:p>
      </dgm:t>
    </dgm:pt>
    <dgm:pt modelId="{5284EE43-E0F4-4F51-9610-1D3E5787B4DD}" type="sibTrans" cxnId="{DCC14200-BBAD-4D9A-941F-A88D369162ED}">
      <dgm:prSet/>
      <dgm:spPr/>
      <dgm:t>
        <a:bodyPr/>
        <a:lstStyle/>
        <a:p>
          <a:endParaRPr lang="en-US"/>
        </a:p>
      </dgm:t>
    </dgm:pt>
    <dgm:pt modelId="{D2DF3FB2-7F16-4935-B1DF-E805E74EF9B5}">
      <dgm:prSet phldrT="[Text]"/>
      <dgm:spPr/>
      <dgm:t>
        <a:bodyPr/>
        <a:lstStyle/>
        <a:p>
          <a:r>
            <a:rPr lang="en-US"/>
            <a:t>Caracteristicas</a:t>
          </a:r>
        </a:p>
      </dgm:t>
    </dgm:pt>
    <dgm:pt modelId="{78E49344-56A2-4672-ADE0-4B772E554D16}" type="parTrans" cxnId="{F21036AC-BA16-493D-9C93-610598E2416C}">
      <dgm:prSet/>
      <dgm:spPr/>
      <dgm:t>
        <a:bodyPr/>
        <a:lstStyle/>
        <a:p>
          <a:endParaRPr lang="en-US"/>
        </a:p>
      </dgm:t>
    </dgm:pt>
    <dgm:pt modelId="{980445B0-DBEB-44CD-B752-259626E8513B}" type="sibTrans" cxnId="{F21036AC-BA16-493D-9C93-610598E2416C}">
      <dgm:prSet/>
      <dgm:spPr/>
      <dgm:t>
        <a:bodyPr/>
        <a:lstStyle/>
        <a:p>
          <a:endParaRPr lang="en-US"/>
        </a:p>
      </dgm:t>
    </dgm:pt>
    <dgm:pt modelId="{0B1AB242-1901-420D-8B36-EF2A9EA61011}">
      <dgm:prSet phldrT="[Text]"/>
      <dgm:spPr/>
      <dgm:t>
        <a:bodyPr/>
        <a:lstStyle/>
        <a:p>
          <a:r>
            <a:rPr lang="en-US"/>
            <a:t>Componentes</a:t>
          </a:r>
        </a:p>
      </dgm:t>
    </dgm:pt>
    <dgm:pt modelId="{073D39B3-BB38-47F3-984E-B0E3B992E3D2}" type="parTrans" cxnId="{F657D416-1A65-4CCB-BBC0-8C1162F53707}">
      <dgm:prSet/>
      <dgm:spPr/>
      <dgm:t>
        <a:bodyPr/>
        <a:lstStyle/>
        <a:p>
          <a:endParaRPr lang="en-US"/>
        </a:p>
      </dgm:t>
    </dgm:pt>
    <dgm:pt modelId="{83C0AD0A-7234-489B-9E30-C89779AD5084}" type="sibTrans" cxnId="{F657D416-1A65-4CCB-BBC0-8C1162F53707}">
      <dgm:prSet/>
      <dgm:spPr/>
      <dgm:t>
        <a:bodyPr/>
        <a:lstStyle/>
        <a:p>
          <a:endParaRPr lang="en-US"/>
        </a:p>
      </dgm:t>
    </dgm:pt>
    <dgm:pt modelId="{67CC750C-0D66-4821-9B35-D43BF4615B81}">
      <dgm:prSet phldrT="[Text]"/>
      <dgm:spPr/>
      <dgm:t>
        <a:bodyPr/>
        <a:lstStyle/>
        <a:p>
          <a:r>
            <a:rPr lang="en-US"/>
            <a:t>Landscape</a:t>
          </a:r>
        </a:p>
      </dgm:t>
    </dgm:pt>
    <dgm:pt modelId="{6F955C58-D8B4-477A-B8A0-A70E4AE56618}" type="parTrans" cxnId="{F2CB12A5-D764-4194-8611-D9C9B17D8C5D}">
      <dgm:prSet/>
      <dgm:spPr/>
      <dgm:t>
        <a:bodyPr/>
        <a:lstStyle/>
        <a:p>
          <a:endParaRPr lang="en-US"/>
        </a:p>
      </dgm:t>
    </dgm:pt>
    <dgm:pt modelId="{5AB79B87-87A7-4C07-9E92-3CBAB47915F2}" type="sibTrans" cxnId="{F2CB12A5-D764-4194-8611-D9C9B17D8C5D}">
      <dgm:prSet/>
      <dgm:spPr/>
      <dgm:t>
        <a:bodyPr/>
        <a:lstStyle/>
        <a:p>
          <a:endParaRPr lang="en-US"/>
        </a:p>
      </dgm:t>
    </dgm:pt>
    <dgm:pt modelId="{827A1C5A-43EE-4848-A4BA-9B0BBCD33B2F}">
      <dgm:prSet phldrT="[Text]"/>
      <dgm:spPr/>
      <dgm:t>
        <a:bodyPr/>
        <a:lstStyle/>
        <a:p>
          <a:r>
            <a:rPr lang="en-US"/>
            <a:t>Diferencias Hadoop 1 vs Hadoop 2</a:t>
          </a:r>
        </a:p>
      </dgm:t>
    </dgm:pt>
    <dgm:pt modelId="{E53DF001-750E-4490-B012-4C405530FFCA}" type="parTrans" cxnId="{15343763-B348-4ABF-B391-585EA090C147}">
      <dgm:prSet/>
      <dgm:spPr/>
      <dgm:t>
        <a:bodyPr/>
        <a:lstStyle/>
        <a:p>
          <a:endParaRPr lang="en-US"/>
        </a:p>
      </dgm:t>
    </dgm:pt>
    <dgm:pt modelId="{BC3C514D-76B0-4B21-8BCF-10DD726BF825}" type="sibTrans" cxnId="{15343763-B348-4ABF-B391-585EA090C147}">
      <dgm:prSet/>
      <dgm:spPr/>
      <dgm:t>
        <a:bodyPr/>
        <a:lstStyle/>
        <a:p>
          <a:endParaRPr lang="en-US"/>
        </a:p>
      </dgm:t>
    </dgm:pt>
    <dgm:pt modelId="{18FFE0CA-B88A-4CA8-8B5F-4481BEB2ED76}">
      <dgm:prSet phldrT="[Text]"/>
      <dgm:spPr/>
      <dgm:t>
        <a:bodyPr/>
        <a:lstStyle/>
        <a:p>
          <a:r>
            <a:rPr lang="en-US"/>
            <a:t>Cuando no usar Hadoop</a:t>
          </a:r>
        </a:p>
      </dgm:t>
    </dgm:pt>
    <dgm:pt modelId="{344151F9-9968-4604-8058-A494E3578827}" type="parTrans" cxnId="{99B4437E-F72A-4F66-8EB3-7C3B3282815E}">
      <dgm:prSet/>
      <dgm:spPr/>
      <dgm:t>
        <a:bodyPr/>
        <a:lstStyle/>
        <a:p>
          <a:endParaRPr lang="en-US"/>
        </a:p>
      </dgm:t>
    </dgm:pt>
    <dgm:pt modelId="{8E394218-624B-49E3-96E8-249F71C4182B}" type="sibTrans" cxnId="{99B4437E-F72A-4F66-8EB3-7C3B3282815E}">
      <dgm:prSet/>
      <dgm:spPr/>
      <dgm:t>
        <a:bodyPr/>
        <a:lstStyle/>
        <a:p>
          <a:endParaRPr lang="en-US"/>
        </a:p>
      </dgm:t>
    </dgm:pt>
    <dgm:pt modelId="{0DD1E35C-8B4E-4333-975E-1C8016BD52D0}" type="pres">
      <dgm:prSet presAssocID="{8594C196-7D1D-4C80-AF56-193916A6026C}" presName="Name0" presStyleCnt="0">
        <dgm:presLayoutVars>
          <dgm:chMax val="7"/>
          <dgm:chPref val="7"/>
          <dgm:dir/>
        </dgm:presLayoutVars>
      </dgm:prSet>
      <dgm:spPr/>
    </dgm:pt>
    <dgm:pt modelId="{B63A0C8C-6889-4831-8880-4F860042144A}" type="pres">
      <dgm:prSet presAssocID="{8594C196-7D1D-4C80-AF56-193916A6026C}" presName="Name1" presStyleCnt="0"/>
      <dgm:spPr/>
    </dgm:pt>
    <dgm:pt modelId="{945AB7CE-96EE-438F-AFDB-1BA2BE0A7DD2}" type="pres">
      <dgm:prSet presAssocID="{8594C196-7D1D-4C80-AF56-193916A6026C}" presName="cycle" presStyleCnt="0"/>
      <dgm:spPr/>
    </dgm:pt>
    <dgm:pt modelId="{7230F53F-A536-415B-9C3A-FA0DFFB78ACF}" type="pres">
      <dgm:prSet presAssocID="{8594C196-7D1D-4C80-AF56-193916A6026C}" presName="srcNode" presStyleLbl="node1" presStyleIdx="0" presStyleCnt="6"/>
      <dgm:spPr/>
    </dgm:pt>
    <dgm:pt modelId="{B13F7E0D-FD4A-4338-B210-4AD3F73EBC2F}" type="pres">
      <dgm:prSet presAssocID="{8594C196-7D1D-4C80-AF56-193916A6026C}" presName="conn" presStyleLbl="parChTrans1D2" presStyleIdx="0" presStyleCnt="1"/>
      <dgm:spPr/>
    </dgm:pt>
    <dgm:pt modelId="{6512366C-A330-4E38-A7B7-4EEB8D6A419D}" type="pres">
      <dgm:prSet presAssocID="{8594C196-7D1D-4C80-AF56-193916A6026C}" presName="extraNode" presStyleLbl="node1" presStyleIdx="0" presStyleCnt="6"/>
      <dgm:spPr/>
    </dgm:pt>
    <dgm:pt modelId="{9A206CAB-516A-45FE-B5D0-8D5197E8824E}" type="pres">
      <dgm:prSet presAssocID="{8594C196-7D1D-4C80-AF56-193916A6026C}" presName="dstNode" presStyleLbl="node1" presStyleIdx="0" presStyleCnt="6"/>
      <dgm:spPr/>
    </dgm:pt>
    <dgm:pt modelId="{EE2149D4-A0F9-4B5F-94A4-8F25E9DB438F}" type="pres">
      <dgm:prSet presAssocID="{9CFE7B7E-1F32-499C-94C7-0C62280FCCE9}" presName="text_1" presStyleLbl="node1" presStyleIdx="0" presStyleCnt="6">
        <dgm:presLayoutVars>
          <dgm:bulletEnabled val="1"/>
        </dgm:presLayoutVars>
      </dgm:prSet>
      <dgm:spPr/>
    </dgm:pt>
    <dgm:pt modelId="{31CDBBED-4101-4BCE-A503-C7D9E62F6FE1}" type="pres">
      <dgm:prSet presAssocID="{9CFE7B7E-1F32-499C-94C7-0C62280FCCE9}" presName="accent_1" presStyleCnt="0"/>
      <dgm:spPr/>
    </dgm:pt>
    <dgm:pt modelId="{785719D3-2936-4A48-A647-82CE3CFF1935}" type="pres">
      <dgm:prSet presAssocID="{9CFE7B7E-1F32-499C-94C7-0C62280FCCE9}" presName="accentRepeatNode" presStyleLbl="solidFgAcc1" presStyleIdx="0" presStyleCnt="6"/>
      <dgm:spPr/>
    </dgm:pt>
    <dgm:pt modelId="{FB604D2F-7257-4F43-8CFB-01781092F2E2}" type="pres">
      <dgm:prSet presAssocID="{D2DF3FB2-7F16-4935-B1DF-E805E74EF9B5}" presName="text_2" presStyleLbl="node1" presStyleIdx="1" presStyleCnt="6">
        <dgm:presLayoutVars>
          <dgm:bulletEnabled val="1"/>
        </dgm:presLayoutVars>
      </dgm:prSet>
      <dgm:spPr/>
    </dgm:pt>
    <dgm:pt modelId="{6DC277BB-E6AA-4230-8488-9D0F85CC3912}" type="pres">
      <dgm:prSet presAssocID="{D2DF3FB2-7F16-4935-B1DF-E805E74EF9B5}" presName="accent_2" presStyleCnt="0"/>
      <dgm:spPr/>
    </dgm:pt>
    <dgm:pt modelId="{796D4824-D74E-43EE-98FF-EE8776F17F04}" type="pres">
      <dgm:prSet presAssocID="{D2DF3FB2-7F16-4935-B1DF-E805E74EF9B5}" presName="accentRepeatNode" presStyleLbl="solidFgAcc1" presStyleIdx="1" presStyleCnt="6"/>
      <dgm:spPr/>
    </dgm:pt>
    <dgm:pt modelId="{6D030E76-390D-49B0-B7F3-9743CB5C759E}" type="pres">
      <dgm:prSet presAssocID="{0B1AB242-1901-420D-8B36-EF2A9EA61011}" presName="text_3" presStyleLbl="node1" presStyleIdx="2" presStyleCnt="6">
        <dgm:presLayoutVars>
          <dgm:bulletEnabled val="1"/>
        </dgm:presLayoutVars>
      </dgm:prSet>
      <dgm:spPr/>
    </dgm:pt>
    <dgm:pt modelId="{9F03B927-5B8A-44E4-8B95-58CB5ED732C3}" type="pres">
      <dgm:prSet presAssocID="{0B1AB242-1901-420D-8B36-EF2A9EA61011}" presName="accent_3" presStyleCnt="0"/>
      <dgm:spPr/>
    </dgm:pt>
    <dgm:pt modelId="{DBFEA0AA-F4C9-4332-BF72-5950A1B0E313}" type="pres">
      <dgm:prSet presAssocID="{0B1AB242-1901-420D-8B36-EF2A9EA61011}" presName="accentRepeatNode" presStyleLbl="solidFgAcc1" presStyleIdx="2" presStyleCnt="6"/>
      <dgm:spPr/>
    </dgm:pt>
    <dgm:pt modelId="{6450B459-505E-412B-A6A7-A54EAA3F1661}" type="pres">
      <dgm:prSet presAssocID="{827A1C5A-43EE-4848-A4BA-9B0BBCD33B2F}" presName="text_4" presStyleLbl="node1" presStyleIdx="3" presStyleCnt="6">
        <dgm:presLayoutVars>
          <dgm:bulletEnabled val="1"/>
        </dgm:presLayoutVars>
      </dgm:prSet>
      <dgm:spPr/>
    </dgm:pt>
    <dgm:pt modelId="{48B524C7-FA96-456D-A5C5-F9A65FCA7FAA}" type="pres">
      <dgm:prSet presAssocID="{827A1C5A-43EE-4848-A4BA-9B0BBCD33B2F}" presName="accent_4" presStyleCnt="0"/>
      <dgm:spPr/>
    </dgm:pt>
    <dgm:pt modelId="{B2C315D8-6D42-4F32-BFC0-76FE94F8E7C5}" type="pres">
      <dgm:prSet presAssocID="{827A1C5A-43EE-4848-A4BA-9B0BBCD33B2F}" presName="accentRepeatNode" presStyleLbl="solidFgAcc1" presStyleIdx="3" presStyleCnt="6"/>
      <dgm:spPr/>
    </dgm:pt>
    <dgm:pt modelId="{796353D1-1FD9-4E57-B49E-8CB25FAD3A39}" type="pres">
      <dgm:prSet presAssocID="{18FFE0CA-B88A-4CA8-8B5F-4481BEB2ED76}" presName="text_5" presStyleLbl="node1" presStyleIdx="4" presStyleCnt="6">
        <dgm:presLayoutVars>
          <dgm:bulletEnabled val="1"/>
        </dgm:presLayoutVars>
      </dgm:prSet>
      <dgm:spPr/>
    </dgm:pt>
    <dgm:pt modelId="{13BECDD6-ABA0-49A9-8627-351468B33BEE}" type="pres">
      <dgm:prSet presAssocID="{18FFE0CA-B88A-4CA8-8B5F-4481BEB2ED76}" presName="accent_5" presStyleCnt="0"/>
      <dgm:spPr/>
    </dgm:pt>
    <dgm:pt modelId="{9BA96722-4412-4FBF-AEC8-7B4354677425}" type="pres">
      <dgm:prSet presAssocID="{18FFE0CA-B88A-4CA8-8B5F-4481BEB2ED76}" presName="accentRepeatNode" presStyleLbl="solidFgAcc1" presStyleIdx="4" presStyleCnt="6"/>
      <dgm:spPr/>
    </dgm:pt>
    <dgm:pt modelId="{C254CF1C-25DB-4265-8A1A-8450F054E5A7}" type="pres">
      <dgm:prSet presAssocID="{67CC750C-0D66-4821-9B35-D43BF4615B81}" presName="text_6" presStyleLbl="node1" presStyleIdx="5" presStyleCnt="6">
        <dgm:presLayoutVars>
          <dgm:bulletEnabled val="1"/>
        </dgm:presLayoutVars>
      </dgm:prSet>
      <dgm:spPr/>
    </dgm:pt>
    <dgm:pt modelId="{F2134F01-D4E8-496D-969D-3049C72768C1}" type="pres">
      <dgm:prSet presAssocID="{67CC750C-0D66-4821-9B35-D43BF4615B81}" presName="accent_6" presStyleCnt="0"/>
      <dgm:spPr/>
    </dgm:pt>
    <dgm:pt modelId="{DBE6401F-6B87-493D-B82E-91C3E85D7515}" type="pres">
      <dgm:prSet presAssocID="{67CC750C-0D66-4821-9B35-D43BF4615B81}" presName="accentRepeatNode" presStyleLbl="solidFgAcc1" presStyleIdx="5" presStyleCnt="6"/>
      <dgm:spPr/>
    </dgm:pt>
  </dgm:ptLst>
  <dgm:cxnLst>
    <dgm:cxn modelId="{DCC14200-BBAD-4D9A-941F-A88D369162ED}" srcId="{8594C196-7D1D-4C80-AF56-193916A6026C}" destId="{9CFE7B7E-1F32-499C-94C7-0C62280FCCE9}" srcOrd="0" destOrd="0" parTransId="{4D9827F0-35EA-47A3-8D3A-98A3B12762A4}" sibTransId="{5284EE43-E0F4-4F51-9610-1D3E5787B4DD}"/>
    <dgm:cxn modelId="{2862EB02-2A30-4B80-899E-6B1C2971870B}" type="presOf" srcId="{5284EE43-E0F4-4F51-9610-1D3E5787B4DD}" destId="{B13F7E0D-FD4A-4338-B210-4AD3F73EBC2F}" srcOrd="0" destOrd="0" presId="urn:microsoft.com/office/officeart/2008/layout/VerticalCurvedList"/>
    <dgm:cxn modelId="{F657D416-1A65-4CCB-BBC0-8C1162F53707}" srcId="{8594C196-7D1D-4C80-AF56-193916A6026C}" destId="{0B1AB242-1901-420D-8B36-EF2A9EA61011}" srcOrd="2" destOrd="0" parTransId="{073D39B3-BB38-47F3-984E-B0E3B992E3D2}" sibTransId="{83C0AD0A-7234-489B-9E30-C89779AD5084}"/>
    <dgm:cxn modelId="{5797232E-EEFE-429B-86C2-C51B53AB80E2}" type="presOf" srcId="{8594C196-7D1D-4C80-AF56-193916A6026C}" destId="{0DD1E35C-8B4E-4333-975E-1C8016BD52D0}" srcOrd="0" destOrd="0" presId="urn:microsoft.com/office/officeart/2008/layout/VerticalCurvedList"/>
    <dgm:cxn modelId="{15343763-B348-4ABF-B391-585EA090C147}" srcId="{8594C196-7D1D-4C80-AF56-193916A6026C}" destId="{827A1C5A-43EE-4848-A4BA-9B0BBCD33B2F}" srcOrd="3" destOrd="0" parTransId="{E53DF001-750E-4490-B012-4C405530FFCA}" sibTransId="{BC3C514D-76B0-4B21-8BCF-10DD726BF825}"/>
    <dgm:cxn modelId="{B9C47F49-3CED-435B-96C8-11AB5DA016C1}" type="presOf" srcId="{827A1C5A-43EE-4848-A4BA-9B0BBCD33B2F}" destId="{6450B459-505E-412B-A6A7-A54EAA3F1661}" srcOrd="0" destOrd="0" presId="urn:microsoft.com/office/officeart/2008/layout/VerticalCurvedList"/>
    <dgm:cxn modelId="{882D6F50-D7B6-4F3E-8B09-5A1086AD2D6D}" type="presOf" srcId="{D2DF3FB2-7F16-4935-B1DF-E805E74EF9B5}" destId="{FB604D2F-7257-4F43-8CFB-01781092F2E2}" srcOrd="0" destOrd="0" presId="urn:microsoft.com/office/officeart/2008/layout/VerticalCurvedList"/>
    <dgm:cxn modelId="{99B4437E-F72A-4F66-8EB3-7C3B3282815E}" srcId="{8594C196-7D1D-4C80-AF56-193916A6026C}" destId="{18FFE0CA-B88A-4CA8-8B5F-4481BEB2ED76}" srcOrd="4" destOrd="0" parTransId="{344151F9-9968-4604-8058-A494E3578827}" sibTransId="{8E394218-624B-49E3-96E8-249F71C4182B}"/>
    <dgm:cxn modelId="{78CA519D-3445-4D98-9AD7-BB3D0F12D212}" type="presOf" srcId="{67CC750C-0D66-4821-9B35-D43BF4615B81}" destId="{C254CF1C-25DB-4265-8A1A-8450F054E5A7}" srcOrd="0" destOrd="0" presId="urn:microsoft.com/office/officeart/2008/layout/VerticalCurvedList"/>
    <dgm:cxn modelId="{14BC45A3-53B7-42B8-8BBB-E4FCE4A26FDF}" type="presOf" srcId="{0B1AB242-1901-420D-8B36-EF2A9EA61011}" destId="{6D030E76-390D-49B0-B7F3-9743CB5C759E}" srcOrd="0" destOrd="0" presId="urn:microsoft.com/office/officeart/2008/layout/VerticalCurvedList"/>
    <dgm:cxn modelId="{F2CB12A5-D764-4194-8611-D9C9B17D8C5D}" srcId="{8594C196-7D1D-4C80-AF56-193916A6026C}" destId="{67CC750C-0D66-4821-9B35-D43BF4615B81}" srcOrd="5" destOrd="0" parTransId="{6F955C58-D8B4-477A-B8A0-A70E4AE56618}" sibTransId="{5AB79B87-87A7-4C07-9E92-3CBAB47915F2}"/>
    <dgm:cxn modelId="{F21036AC-BA16-493D-9C93-610598E2416C}" srcId="{8594C196-7D1D-4C80-AF56-193916A6026C}" destId="{D2DF3FB2-7F16-4935-B1DF-E805E74EF9B5}" srcOrd="1" destOrd="0" parTransId="{78E49344-56A2-4672-ADE0-4B772E554D16}" sibTransId="{980445B0-DBEB-44CD-B752-259626E8513B}"/>
    <dgm:cxn modelId="{C0A3C6AD-58E5-4C6C-86DC-3794F6B336EA}" type="presOf" srcId="{18FFE0CA-B88A-4CA8-8B5F-4481BEB2ED76}" destId="{796353D1-1FD9-4E57-B49E-8CB25FAD3A39}" srcOrd="0" destOrd="0" presId="urn:microsoft.com/office/officeart/2008/layout/VerticalCurvedList"/>
    <dgm:cxn modelId="{D3DFD4E6-1C26-4820-8698-758FCF5161DF}" type="presOf" srcId="{9CFE7B7E-1F32-499C-94C7-0C62280FCCE9}" destId="{EE2149D4-A0F9-4B5F-94A4-8F25E9DB438F}" srcOrd="0" destOrd="0" presId="urn:microsoft.com/office/officeart/2008/layout/VerticalCurvedList"/>
    <dgm:cxn modelId="{B2316452-B89A-4F41-8AB7-DB9DE7C82620}" type="presParOf" srcId="{0DD1E35C-8B4E-4333-975E-1C8016BD52D0}" destId="{B63A0C8C-6889-4831-8880-4F860042144A}" srcOrd="0" destOrd="0" presId="urn:microsoft.com/office/officeart/2008/layout/VerticalCurvedList"/>
    <dgm:cxn modelId="{604E962A-7184-418D-BEE1-F2253BC3EB50}" type="presParOf" srcId="{B63A0C8C-6889-4831-8880-4F860042144A}" destId="{945AB7CE-96EE-438F-AFDB-1BA2BE0A7DD2}" srcOrd="0" destOrd="0" presId="urn:microsoft.com/office/officeart/2008/layout/VerticalCurvedList"/>
    <dgm:cxn modelId="{8687F6FB-256B-4167-9531-04AF9F41A4EC}" type="presParOf" srcId="{945AB7CE-96EE-438F-AFDB-1BA2BE0A7DD2}" destId="{7230F53F-A536-415B-9C3A-FA0DFFB78ACF}" srcOrd="0" destOrd="0" presId="urn:microsoft.com/office/officeart/2008/layout/VerticalCurvedList"/>
    <dgm:cxn modelId="{B8890CA8-306D-4082-BEE0-A65E3422126E}" type="presParOf" srcId="{945AB7CE-96EE-438F-AFDB-1BA2BE0A7DD2}" destId="{B13F7E0D-FD4A-4338-B210-4AD3F73EBC2F}" srcOrd="1" destOrd="0" presId="urn:microsoft.com/office/officeart/2008/layout/VerticalCurvedList"/>
    <dgm:cxn modelId="{C3D6BF07-F857-43DB-8779-87B96C5E7CF2}" type="presParOf" srcId="{945AB7CE-96EE-438F-AFDB-1BA2BE0A7DD2}" destId="{6512366C-A330-4E38-A7B7-4EEB8D6A419D}" srcOrd="2" destOrd="0" presId="urn:microsoft.com/office/officeart/2008/layout/VerticalCurvedList"/>
    <dgm:cxn modelId="{20D3A61B-0F15-446E-BEB8-83D35B4E2339}" type="presParOf" srcId="{945AB7CE-96EE-438F-AFDB-1BA2BE0A7DD2}" destId="{9A206CAB-516A-45FE-B5D0-8D5197E8824E}" srcOrd="3" destOrd="0" presId="urn:microsoft.com/office/officeart/2008/layout/VerticalCurvedList"/>
    <dgm:cxn modelId="{76A7CC5E-2822-4AA6-B850-377287050B46}" type="presParOf" srcId="{B63A0C8C-6889-4831-8880-4F860042144A}" destId="{EE2149D4-A0F9-4B5F-94A4-8F25E9DB438F}" srcOrd="1" destOrd="0" presId="urn:microsoft.com/office/officeart/2008/layout/VerticalCurvedList"/>
    <dgm:cxn modelId="{17D4ADAD-2EEE-4169-8B3D-FCB1C647A20B}" type="presParOf" srcId="{B63A0C8C-6889-4831-8880-4F860042144A}" destId="{31CDBBED-4101-4BCE-A503-C7D9E62F6FE1}" srcOrd="2" destOrd="0" presId="urn:microsoft.com/office/officeart/2008/layout/VerticalCurvedList"/>
    <dgm:cxn modelId="{7AA3E966-E707-421C-A62D-AD2FAC8A95EC}" type="presParOf" srcId="{31CDBBED-4101-4BCE-A503-C7D9E62F6FE1}" destId="{785719D3-2936-4A48-A647-82CE3CFF1935}" srcOrd="0" destOrd="0" presId="urn:microsoft.com/office/officeart/2008/layout/VerticalCurvedList"/>
    <dgm:cxn modelId="{1BC2CAB5-4617-4352-BBCB-295B8C4DA06F}" type="presParOf" srcId="{B63A0C8C-6889-4831-8880-4F860042144A}" destId="{FB604D2F-7257-4F43-8CFB-01781092F2E2}" srcOrd="3" destOrd="0" presId="urn:microsoft.com/office/officeart/2008/layout/VerticalCurvedList"/>
    <dgm:cxn modelId="{6D5D4149-EFF4-48E1-8F34-6ACDC85CE1F8}" type="presParOf" srcId="{B63A0C8C-6889-4831-8880-4F860042144A}" destId="{6DC277BB-E6AA-4230-8488-9D0F85CC3912}" srcOrd="4" destOrd="0" presId="urn:microsoft.com/office/officeart/2008/layout/VerticalCurvedList"/>
    <dgm:cxn modelId="{7EF3A128-48F7-474E-B695-FE1CD60EE3AA}" type="presParOf" srcId="{6DC277BB-E6AA-4230-8488-9D0F85CC3912}" destId="{796D4824-D74E-43EE-98FF-EE8776F17F04}" srcOrd="0" destOrd="0" presId="urn:microsoft.com/office/officeart/2008/layout/VerticalCurvedList"/>
    <dgm:cxn modelId="{E43F5E26-B78B-4BD0-AA09-F7B9AF34ACB8}" type="presParOf" srcId="{B63A0C8C-6889-4831-8880-4F860042144A}" destId="{6D030E76-390D-49B0-B7F3-9743CB5C759E}" srcOrd="5" destOrd="0" presId="urn:microsoft.com/office/officeart/2008/layout/VerticalCurvedList"/>
    <dgm:cxn modelId="{7F2A406C-6076-4C82-B6F6-8697C5D53671}" type="presParOf" srcId="{B63A0C8C-6889-4831-8880-4F860042144A}" destId="{9F03B927-5B8A-44E4-8B95-58CB5ED732C3}" srcOrd="6" destOrd="0" presId="urn:microsoft.com/office/officeart/2008/layout/VerticalCurvedList"/>
    <dgm:cxn modelId="{B510963A-66C8-400E-85D4-EFA9466054C3}" type="presParOf" srcId="{9F03B927-5B8A-44E4-8B95-58CB5ED732C3}" destId="{DBFEA0AA-F4C9-4332-BF72-5950A1B0E313}" srcOrd="0" destOrd="0" presId="urn:microsoft.com/office/officeart/2008/layout/VerticalCurvedList"/>
    <dgm:cxn modelId="{34791DC0-8446-4EA2-871B-702319B64CEF}" type="presParOf" srcId="{B63A0C8C-6889-4831-8880-4F860042144A}" destId="{6450B459-505E-412B-A6A7-A54EAA3F1661}" srcOrd="7" destOrd="0" presId="urn:microsoft.com/office/officeart/2008/layout/VerticalCurvedList"/>
    <dgm:cxn modelId="{24A703B6-E6F0-44AC-B5F1-267146E93614}" type="presParOf" srcId="{B63A0C8C-6889-4831-8880-4F860042144A}" destId="{48B524C7-FA96-456D-A5C5-F9A65FCA7FAA}" srcOrd="8" destOrd="0" presId="urn:microsoft.com/office/officeart/2008/layout/VerticalCurvedList"/>
    <dgm:cxn modelId="{8EFF71DB-05F1-470F-8475-798FDD06F812}" type="presParOf" srcId="{48B524C7-FA96-456D-A5C5-F9A65FCA7FAA}" destId="{B2C315D8-6D42-4F32-BFC0-76FE94F8E7C5}" srcOrd="0" destOrd="0" presId="urn:microsoft.com/office/officeart/2008/layout/VerticalCurvedList"/>
    <dgm:cxn modelId="{9A89F314-F238-4CDE-A248-800184DD204D}" type="presParOf" srcId="{B63A0C8C-6889-4831-8880-4F860042144A}" destId="{796353D1-1FD9-4E57-B49E-8CB25FAD3A39}" srcOrd="9" destOrd="0" presId="urn:microsoft.com/office/officeart/2008/layout/VerticalCurvedList"/>
    <dgm:cxn modelId="{CE0A58CD-362C-4D00-86E4-D6980AF2082A}" type="presParOf" srcId="{B63A0C8C-6889-4831-8880-4F860042144A}" destId="{13BECDD6-ABA0-49A9-8627-351468B33BEE}" srcOrd="10" destOrd="0" presId="urn:microsoft.com/office/officeart/2008/layout/VerticalCurvedList"/>
    <dgm:cxn modelId="{2199B4DD-6986-4D00-94F8-8564483E0ACE}" type="presParOf" srcId="{13BECDD6-ABA0-49A9-8627-351468B33BEE}" destId="{9BA96722-4412-4FBF-AEC8-7B4354677425}" srcOrd="0" destOrd="0" presId="urn:microsoft.com/office/officeart/2008/layout/VerticalCurvedList"/>
    <dgm:cxn modelId="{9CDB79BD-6DDE-41CD-99E0-D2BED169BD4F}" type="presParOf" srcId="{B63A0C8C-6889-4831-8880-4F860042144A}" destId="{C254CF1C-25DB-4265-8A1A-8450F054E5A7}" srcOrd="11" destOrd="0" presId="urn:microsoft.com/office/officeart/2008/layout/VerticalCurvedList"/>
    <dgm:cxn modelId="{90F70A08-BCB0-417B-8BCB-354115D4712B}" type="presParOf" srcId="{B63A0C8C-6889-4831-8880-4F860042144A}" destId="{F2134F01-D4E8-496D-969D-3049C72768C1}" srcOrd="12" destOrd="0" presId="urn:microsoft.com/office/officeart/2008/layout/VerticalCurvedList"/>
    <dgm:cxn modelId="{8E60EFF2-8791-4EA0-BD9A-3D83CD140317}" type="presParOf" srcId="{F2134F01-D4E8-496D-969D-3049C72768C1}" destId="{DBE6401F-6B87-493D-B82E-91C3E85D75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231302-18DE-4047-B19C-633A6C5CDF37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2DB62B-F235-4D7C-94DF-865B3BA139E6}">
      <dgm:prSet phldrT="[Text]"/>
      <dgm:spPr/>
      <dgm:t>
        <a:bodyPr/>
        <a:lstStyle/>
        <a:p>
          <a:r>
            <a:rPr lang="en-US"/>
            <a:t>HDFS</a:t>
          </a:r>
        </a:p>
      </dgm:t>
    </dgm:pt>
    <dgm:pt modelId="{E26FDE0C-0853-4232-B989-3452E378152E}" type="parTrans" cxnId="{58B33812-B400-42F8-ACCD-F8EB672D23B2}">
      <dgm:prSet/>
      <dgm:spPr/>
      <dgm:t>
        <a:bodyPr/>
        <a:lstStyle/>
        <a:p>
          <a:endParaRPr lang="en-US"/>
        </a:p>
      </dgm:t>
    </dgm:pt>
    <dgm:pt modelId="{A0A6ED9D-A415-487C-995A-6587D88D051F}" type="sibTrans" cxnId="{58B33812-B400-42F8-ACCD-F8EB672D23B2}">
      <dgm:prSet/>
      <dgm:spPr/>
      <dgm:t>
        <a:bodyPr/>
        <a:lstStyle/>
        <a:p>
          <a:endParaRPr lang="en-US"/>
        </a:p>
      </dgm:t>
    </dgm:pt>
    <dgm:pt modelId="{146781BC-50E0-455A-957B-DA09002D3071}">
      <dgm:prSet phldrT="[Text]"/>
      <dgm:spPr/>
      <dgm:t>
        <a:bodyPr/>
        <a:lstStyle/>
        <a:p>
          <a:r>
            <a:rPr lang="en-US"/>
            <a:t>Que es?</a:t>
          </a:r>
        </a:p>
      </dgm:t>
    </dgm:pt>
    <dgm:pt modelId="{79AB0913-1B09-4EB4-91DB-181A88CB8A39}" type="parTrans" cxnId="{52F08723-7D88-44D8-A92F-0B1285A55708}">
      <dgm:prSet/>
      <dgm:spPr/>
      <dgm:t>
        <a:bodyPr/>
        <a:lstStyle/>
        <a:p>
          <a:endParaRPr lang="en-US"/>
        </a:p>
      </dgm:t>
    </dgm:pt>
    <dgm:pt modelId="{16E6F23A-437F-4548-AFA1-8B11C6BBD094}" type="sibTrans" cxnId="{52F08723-7D88-44D8-A92F-0B1285A55708}">
      <dgm:prSet/>
      <dgm:spPr/>
      <dgm:t>
        <a:bodyPr/>
        <a:lstStyle/>
        <a:p>
          <a:endParaRPr lang="en-US"/>
        </a:p>
      </dgm:t>
    </dgm:pt>
    <dgm:pt modelId="{E0995DC8-EFB4-402F-AD6D-8C2D82F90029}">
      <dgm:prSet phldrT="[Text]"/>
      <dgm:spPr/>
      <dgm:t>
        <a:bodyPr/>
        <a:lstStyle/>
        <a:p>
          <a:r>
            <a:rPr lang="en-US"/>
            <a:t>Componentes</a:t>
          </a:r>
        </a:p>
      </dgm:t>
    </dgm:pt>
    <dgm:pt modelId="{98D55D6E-7B72-433E-84D7-053CA7E06575}" type="parTrans" cxnId="{D87210E3-59C5-48D7-8FFF-8BE27FA9B9FA}">
      <dgm:prSet/>
      <dgm:spPr/>
      <dgm:t>
        <a:bodyPr/>
        <a:lstStyle/>
        <a:p>
          <a:endParaRPr lang="en-US"/>
        </a:p>
      </dgm:t>
    </dgm:pt>
    <dgm:pt modelId="{D0535EDA-BE09-46F6-B17B-0973C4ABBC7B}" type="sibTrans" cxnId="{D87210E3-59C5-48D7-8FFF-8BE27FA9B9FA}">
      <dgm:prSet/>
      <dgm:spPr/>
      <dgm:t>
        <a:bodyPr/>
        <a:lstStyle/>
        <a:p>
          <a:endParaRPr lang="en-US"/>
        </a:p>
      </dgm:t>
    </dgm:pt>
    <dgm:pt modelId="{6532FB04-1665-4616-AD45-E7933CE2F8B8}">
      <dgm:prSet phldrT="[Text]"/>
      <dgm:spPr/>
      <dgm:t>
        <a:bodyPr/>
        <a:lstStyle/>
        <a:p>
          <a:r>
            <a:rPr lang="en-US" dirty="0" err="1"/>
            <a:t>Namenode</a:t>
          </a:r>
          <a:endParaRPr lang="en-US" dirty="0"/>
        </a:p>
      </dgm:t>
    </dgm:pt>
    <dgm:pt modelId="{7A89047C-2D0C-42CD-AC5B-FBD77F8F989A}" type="parTrans" cxnId="{C5D23012-671B-45E2-8DF5-6B63E51F1311}">
      <dgm:prSet/>
      <dgm:spPr/>
      <dgm:t>
        <a:bodyPr/>
        <a:lstStyle/>
        <a:p>
          <a:endParaRPr lang="en-US"/>
        </a:p>
      </dgm:t>
    </dgm:pt>
    <dgm:pt modelId="{CF0AE25A-2BFF-4CC1-AD00-E8AA05E7DBA7}" type="sibTrans" cxnId="{C5D23012-671B-45E2-8DF5-6B63E51F1311}">
      <dgm:prSet/>
      <dgm:spPr/>
      <dgm:t>
        <a:bodyPr/>
        <a:lstStyle/>
        <a:p>
          <a:endParaRPr lang="en-US"/>
        </a:p>
      </dgm:t>
    </dgm:pt>
    <dgm:pt modelId="{4AC00208-7478-4BA2-B126-0FB79A449413}">
      <dgm:prSet phldrT="[Text]"/>
      <dgm:spPr/>
      <dgm:t>
        <a:bodyPr/>
        <a:lstStyle/>
        <a:p>
          <a:r>
            <a:rPr lang="en-US"/>
            <a:t>Como funciona?</a:t>
          </a:r>
        </a:p>
      </dgm:t>
    </dgm:pt>
    <dgm:pt modelId="{3331519D-BBEE-43F7-B2A4-69215C7A35A7}" type="parTrans" cxnId="{149637FA-B71B-4B48-A5F0-387384BB711D}">
      <dgm:prSet/>
      <dgm:spPr/>
      <dgm:t>
        <a:bodyPr/>
        <a:lstStyle/>
        <a:p>
          <a:endParaRPr lang="en-US"/>
        </a:p>
      </dgm:t>
    </dgm:pt>
    <dgm:pt modelId="{887D2575-771A-4706-B442-C770CF0BA09A}" type="sibTrans" cxnId="{149637FA-B71B-4B48-A5F0-387384BB711D}">
      <dgm:prSet/>
      <dgm:spPr/>
    </dgm:pt>
    <dgm:pt modelId="{26B07C12-ED50-425F-BFA8-53DD6772B1EE}">
      <dgm:prSet phldrT="[Text]"/>
      <dgm:spPr/>
      <dgm:t>
        <a:bodyPr/>
        <a:lstStyle/>
        <a:p>
          <a:r>
            <a:rPr lang="en-US" dirty="0" err="1"/>
            <a:t>Arquitectura</a:t>
          </a:r>
          <a:endParaRPr lang="en-US" dirty="0"/>
        </a:p>
      </dgm:t>
    </dgm:pt>
    <dgm:pt modelId="{5C55A267-2171-4CB3-83BD-E241151B79F0}" type="parTrans" cxnId="{0D220DE9-32D2-430B-BC85-36DC549F35F5}">
      <dgm:prSet/>
      <dgm:spPr/>
      <dgm:t>
        <a:bodyPr/>
        <a:lstStyle/>
        <a:p>
          <a:endParaRPr lang="en-US"/>
        </a:p>
      </dgm:t>
    </dgm:pt>
    <dgm:pt modelId="{7424DB05-18E8-4B20-9024-6ADD418333D6}" type="sibTrans" cxnId="{0D220DE9-32D2-430B-BC85-36DC549F35F5}">
      <dgm:prSet/>
      <dgm:spPr/>
    </dgm:pt>
    <dgm:pt modelId="{9950EB99-BA50-4D97-8B51-56D762202471}">
      <dgm:prSet phldrT="[Text]"/>
      <dgm:spPr/>
      <dgm:t>
        <a:bodyPr/>
        <a:lstStyle/>
        <a:p>
          <a:r>
            <a:rPr lang="en-US" dirty="0" err="1"/>
            <a:t>Datanode</a:t>
          </a:r>
          <a:endParaRPr lang="en-US" dirty="0"/>
        </a:p>
      </dgm:t>
    </dgm:pt>
    <dgm:pt modelId="{7E59B3F5-5251-4E47-83F5-470074A4C35E}" type="parTrans" cxnId="{0B7C8250-5BC7-468E-8AAB-F853A3B4FCB5}">
      <dgm:prSet/>
      <dgm:spPr/>
      <dgm:t>
        <a:bodyPr/>
        <a:lstStyle/>
        <a:p>
          <a:endParaRPr lang="en-US"/>
        </a:p>
      </dgm:t>
    </dgm:pt>
    <dgm:pt modelId="{70808711-E267-4A5C-9720-83B7F64F6258}" type="sibTrans" cxnId="{0B7C8250-5BC7-468E-8AAB-F853A3B4FCB5}">
      <dgm:prSet/>
      <dgm:spPr/>
    </dgm:pt>
    <dgm:pt modelId="{44377974-028E-40E0-AD51-EE9ED6C79B65}">
      <dgm:prSet phldrT="[Text]"/>
      <dgm:spPr/>
      <dgm:t>
        <a:bodyPr/>
        <a:lstStyle/>
        <a:p>
          <a:r>
            <a:rPr lang="en-US" dirty="0" err="1"/>
            <a:t>Componentes</a:t>
          </a:r>
          <a:r>
            <a:rPr lang="en-US" dirty="0"/>
            <a:t> y </a:t>
          </a:r>
          <a:r>
            <a:rPr lang="en-US" dirty="0" err="1"/>
            <a:t>funciones</a:t>
          </a:r>
          <a:endParaRPr lang="en-US" dirty="0"/>
        </a:p>
      </dgm:t>
    </dgm:pt>
    <dgm:pt modelId="{7DB429E8-A816-498E-9547-31703A64A01B}" type="parTrans" cxnId="{391B3FA5-9CC3-48F6-BD82-8FD67D0F0AF7}">
      <dgm:prSet/>
      <dgm:spPr/>
      <dgm:t>
        <a:bodyPr/>
        <a:lstStyle/>
        <a:p>
          <a:endParaRPr lang="en-US"/>
        </a:p>
      </dgm:t>
    </dgm:pt>
    <dgm:pt modelId="{DE4C9FC1-1F76-4679-89DC-5CE992513135}" type="sibTrans" cxnId="{391B3FA5-9CC3-48F6-BD82-8FD67D0F0AF7}">
      <dgm:prSet/>
      <dgm:spPr/>
    </dgm:pt>
    <dgm:pt modelId="{F13C0FA9-BBA8-45AB-8CB7-73968DF26DFE}">
      <dgm:prSet phldrT="[Text]"/>
      <dgm:spPr/>
      <dgm:t>
        <a:bodyPr/>
        <a:lstStyle/>
        <a:p>
          <a:r>
            <a:rPr lang="en-US"/>
            <a:t>Concepto bloque</a:t>
          </a:r>
        </a:p>
      </dgm:t>
    </dgm:pt>
    <dgm:pt modelId="{15073C4B-1D4C-44DF-A93F-553D371C5CF2}" type="parTrans" cxnId="{4B379534-37D8-4B86-B32B-AB6CF2E74673}">
      <dgm:prSet/>
      <dgm:spPr/>
      <dgm:t>
        <a:bodyPr/>
        <a:lstStyle/>
        <a:p>
          <a:endParaRPr lang="en-US"/>
        </a:p>
      </dgm:t>
    </dgm:pt>
    <dgm:pt modelId="{E119FD48-6164-4D69-8CAC-2C7F50E2D931}" type="sibTrans" cxnId="{4B379534-37D8-4B86-B32B-AB6CF2E74673}">
      <dgm:prSet/>
      <dgm:spPr/>
    </dgm:pt>
    <dgm:pt modelId="{CA71E012-DF2F-4C01-99EF-739DB425BB62}">
      <dgm:prSet phldrT="[Text]"/>
      <dgm:spPr/>
      <dgm:t>
        <a:bodyPr/>
        <a:lstStyle/>
        <a:p>
          <a:r>
            <a:rPr lang="en-US" dirty="0"/>
            <a:t>Secondary </a:t>
          </a:r>
          <a:r>
            <a:rPr lang="en-US" dirty="0" err="1"/>
            <a:t>Namenode</a:t>
          </a:r>
          <a:endParaRPr lang="en-US" dirty="0"/>
        </a:p>
      </dgm:t>
    </dgm:pt>
    <dgm:pt modelId="{AEF03C98-76AA-44AC-AE83-6FB738C6DA0D}" type="parTrans" cxnId="{5534013E-91E9-4B07-BA12-1F31BC4319A0}">
      <dgm:prSet/>
      <dgm:spPr/>
      <dgm:t>
        <a:bodyPr/>
        <a:lstStyle/>
        <a:p>
          <a:endParaRPr lang="en-US"/>
        </a:p>
      </dgm:t>
    </dgm:pt>
    <dgm:pt modelId="{7DA21E5F-7ED3-4DE3-9406-935A162CDF76}" type="sibTrans" cxnId="{5534013E-91E9-4B07-BA12-1F31BC4319A0}">
      <dgm:prSet/>
      <dgm:spPr/>
    </dgm:pt>
    <dgm:pt modelId="{23F28357-F232-4363-93F7-0DFEB708311C}">
      <dgm:prSet phldrT="[Text]"/>
      <dgm:spPr/>
      <dgm:t>
        <a:bodyPr/>
        <a:lstStyle/>
        <a:p>
          <a:r>
            <a:rPr lang="en-US" dirty="0" err="1"/>
            <a:t>Problemas</a:t>
          </a:r>
          <a:endParaRPr lang="en-US" dirty="0"/>
        </a:p>
      </dgm:t>
    </dgm:pt>
    <dgm:pt modelId="{128F5C25-C4F8-4D65-98CB-CD4ADCB236D4}" type="parTrans" cxnId="{E9C76B76-949E-4A2E-8519-EF439CBE4FBC}">
      <dgm:prSet/>
      <dgm:spPr/>
      <dgm:t>
        <a:bodyPr/>
        <a:lstStyle/>
        <a:p>
          <a:endParaRPr lang="en-US"/>
        </a:p>
      </dgm:t>
    </dgm:pt>
    <dgm:pt modelId="{4A5575C2-1762-4F5B-ADD3-636C2ED076B7}" type="sibTrans" cxnId="{E9C76B76-949E-4A2E-8519-EF439CBE4FBC}">
      <dgm:prSet/>
      <dgm:spPr/>
      <dgm:t>
        <a:bodyPr/>
        <a:lstStyle/>
        <a:p>
          <a:endParaRPr lang="en-US"/>
        </a:p>
      </dgm:t>
    </dgm:pt>
    <dgm:pt modelId="{7B3A7EF7-748A-49ED-AFB0-8B402F78FF54}">
      <dgm:prSet phldrT="[Text]"/>
      <dgm:spPr/>
      <dgm:t>
        <a:bodyPr/>
        <a:lstStyle/>
        <a:p>
          <a:r>
            <a:rPr lang="en-US" dirty="0"/>
            <a:t>SPOF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HDFS HA</a:t>
          </a:r>
        </a:p>
      </dgm:t>
    </dgm:pt>
    <dgm:pt modelId="{DC7C8B02-563D-48A1-8307-F53613370DE8}" type="parTrans" cxnId="{8971DF12-2C88-4B33-87FD-C07DAB18C8F6}">
      <dgm:prSet/>
      <dgm:spPr/>
      <dgm:t>
        <a:bodyPr/>
        <a:lstStyle/>
        <a:p>
          <a:endParaRPr lang="en-US"/>
        </a:p>
      </dgm:t>
    </dgm:pt>
    <dgm:pt modelId="{43A0B10A-7F0D-4ACA-A3D6-D9A1898B1C39}" type="sibTrans" cxnId="{8971DF12-2C88-4B33-87FD-C07DAB18C8F6}">
      <dgm:prSet/>
      <dgm:spPr/>
      <dgm:t>
        <a:bodyPr/>
        <a:lstStyle/>
        <a:p>
          <a:endParaRPr lang="en-US"/>
        </a:p>
      </dgm:t>
    </dgm:pt>
    <dgm:pt modelId="{DD44ED6B-9CC8-4866-B936-1647E50B96BD}">
      <dgm:prSet phldrT="[Text]"/>
      <dgm:spPr/>
      <dgm:t>
        <a:bodyPr/>
        <a:lstStyle/>
        <a:p>
          <a:r>
            <a:rPr lang="en-US" dirty="0"/>
            <a:t>NN RAM &amp; blocks </a:t>
          </a:r>
          <a:r>
            <a:rPr lang="en-US" dirty="0">
              <a:sym typeface="Wingdings" panose="05000000000000000000" pitchFamily="2" charset="2"/>
            </a:rPr>
            <a:t> H</a:t>
          </a:r>
          <a:r>
            <a:rPr lang="en-US" dirty="0"/>
            <a:t>DFS Federation</a:t>
          </a:r>
        </a:p>
      </dgm:t>
    </dgm:pt>
    <dgm:pt modelId="{04733AD3-BB33-45E4-A947-C349B03CB0CB}" type="parTrans" cxnId="{F536ECEC-6877-4C12-A9E7-C17A2707B263}">
      <dgm:prSet/>
      <dgm:spPr/>
      <dgm:t>
        <a:bodyPr/>
        <a:lstStyle/>
        <a:p>
          <a:endParaRPr lang="en-US"/>
        </a:p>
      </dgm:t>
    </dgm:pt>
    <dgm:pt modelId="{21E3CE63-455C-43FC-AB20-09D81C33823A}" type="sibTrans" cxnId="{F536ECEC-6877-4C12-A9E7-C17A2707B263}">
      <dgm:prSet/>
      <dgm:spPr/>
      <dgm:t>
        <a:bodyPr/>
        <a:lstStyle/>
        <a:p>
          <a:endParaRPr lang="en-US"/>
        </a:p>
      </dgm:t>
    </dgm:pt>
    <dgm:pt modelId="{25DDEED6-7EB7-4074-83D4-6B4CAB83B34E}">
      <dgm:prSet phldrT="[Text]"/>
      <dgm:spPr/>
      <dgm:t>
        <a:bodyPr/>
        <a:lstStyle/>
        <a:p>
          <a:r>
            <a:rPr lang="en-US"/>
            <a:t>Proceso</a:t>
          </a:r>
          <a:endParaRPr lang="en-US" dirty="0"/>
        </a:p>
      </dgm:t>
    </dgm:pt>
    <dgm:pt modelId="{E7F05D12-D085-44E2-B30B-819BF61C3088}" type="parTrans" cxnId="{574A7EB2-89BF-4C1B-AA63-356DD542E936}">
      <dgm:prSet/>
      <dgm:spPr/>
      <dgm:t>
        <a:bodyPr/>
        <a:lstStyle/>
        <a:p>
          <a:endParaRPr lang="en-US"/>
        </a:p>
      </dgm:t>
    </dgm:pt>
    <dgm:pt modelId="{566BA581-6B27-4D91-B086-38A16DA9DDC3}" type="sibTrans" cxnId="{574A7EB2-89BF-4C1B-AA63-356DD542E936}">
      <dgm:prSet/>
      <dgm:spPr/>
      <dgm:t>
        <a:bodyPr/>
        <a:lstStyle/>
        <a:p>
          <a:endParaRPr lang="en-US"/>
        </a:p>
      </dgm:t>
    </dgm:pt>
    <dgm:pt modelId="{44A89967-3F47-498D-9D94-97DFCF2FEFE7}">
      <dgm:prSet phldrT="[Text]"/>
      <dgm:spPr/>
      <dgm:t>
        <a:bodyPr/>
        <a:lstStyle/>
        <a:p>
          <a:r>
            <a:rPr lang="en-US" dirty="0"/>
            <a:t>Write data</a:t>
          </a:r>
        </a:p>
      </dgm:t>
    </dgm:pt>
    <dgm:pt modelId="{9985CE7A-CB28-446E-95A9-E7892D24DDC1}" type="parTrans" cxnId="{2826F3EF-D017-4936-8205-1A58A2D54FF7}">
      <dgm:prSet/>
      <dgm:spPr/>
      <dgm:t>
        <a:bodyPr/>
        <a:lstStyle/>
        <a:p>
          <a:endParaRPr lang="en-US"/>
        </a:p>
      </dgm:t>
    </dgm:pt>
    <dgm:pt modelId="{292E8613-4FB3-4F4A-A971-B79E492F41DA}" type="sibTrans" cxnId="{2826F3EF-D017-4936-8205-1A58A2D54FF7}">
      <dgm:prSet/>
      <dgm:spPr/>
      <dgm:t>
        <a:bodyPr/>
        <a:lstStyle/>
        <a:p>
          <a:endParaRPr lang="en-US"/>
        </a:p>
      </dgm:t>
    </dgm:pt>
    <dgm:pt modelId="{11D66910-1ED5-4EBA-9DCE-EA2F4C9DA87B}">
      <dgm:prSet phldrT="[Text]"/>
      <dgm:spPr/>
      <dgm:t>
        <a:bodyPr/>
        <a:lstStyle/>
        <a:p>
          <a:r>
            <a:rPr lang="en-US" dirty="0"/>
            <a:t>Read data</a:t>
          </a:r>
        </a:p>
      </dgm:t>
    </dgm:pt>
    <dgm:pt modelId="{FF267B9A-BBA9-4BE5-8A63-41FBBC9D56E2}" type="parTrans" cxnId="{57DB2F3C-A0D7-4187-BA8B-9DC9A94EFDDC}">
      <dgm:prSet/>
      <dgm:spPr/>
      <dgm:t>
        <a:bodyPr/>
        <a:lstStyle/>
        <a:p>
          <a:endParaRPr lang="en-US"/>
        </a:p>
      </dgm:t>
    </dgm:pt>
    <dgm:pt modelId="{D7F71259-00E7-4651-9781-83A588FDEDE4}" type="sibTrans" cxnId="{57DB2F3C-A0D7-4187-BA8B-9DC9A94EFDDC}">
      <dgm:prSet/>
      <dgm:spPr/>
      <dgm:t>
        <a:bodyPr/>
        <a:lstStyle/>
        <a:p>
          <a:endParaRPr lang="en-US"/>
        </a:p>
      </dgm:t>
    </dgm:pt>
    <dgm:pt modelId="{303BD74E-5037-4736-A6A2-3A3C67D14619}" type="pres">
      <dgm:prSet presAssocID="{67231302-18DE-4047-B19C-633A6C5CDF3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B37C195-EE24-4ECD-869C-1843F76236C2}" type="pres">
      <dgm:prSet presAssocID="{25DDEED6-7EB7-4074-83D4-6B4CAB83B34E}" presName="Accent5" presStyleCnt="0"/>
      <dgm:spPr/>
    </dgm:pt>
    <dgm:pt modelId="{5E77DF31-5039-4116-9421-42715623559C}" type="pres">
      <dgm:prSet presAssocID="{25DDEED6-7EB7-4074-83D4-6B4CAB83B34E}" presName="Accent" presStyleLbl="node1" presStyleIdx="0" presStyleCnt="5"/>
      <dgm:spPr/>
    </dgm:pt>
    <dgm:pt modelId="{956075EE-9E87-4A85-A06C-57BAAF2191A1}" type="pres">
      <dgm:prSet presAssocID="{25DDEED6-7EB7-4074-83D4-6B4CAB83B34E}" presName="ParentBackground5" presStyleCnt="0"/>
      <dgm:spPr/>
    </dgm:pt>
    <dgm:pt modelId="{F66AA2E7-F78C-4FCA-9D6C-AC87F113B2E2}" type="pres">
      <dgm:prSet presAssocID="{25DDEED6-7EB7-4074-83D4-6B4CAB83B34E}" presName="ParentBackground" presStyleLbl="fgAcc1" presStyleIdx="0" presStyleCnt="5"/>
      <dgm:spPr/>
    </dgm:pt>
    <dgm:pt modelId="{8C686B64-C497-4731-9E11-5CE35CE6CC93}" type="pres">
      <dgm:prSet presAssocID="{25DDEED6-7EB7-4074-83D4-6B4CAB83B34E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B9AA88A-C904-4D95-A699-230FFD79A1C9}" type="pres">
      <dgm:prSet presAssocID="{25DDEED6-7EB7-4074-83D4-6B4CAB83B34E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53AD4084-86E2-40F7-A630-D34E53314F1F}" type="pres">
      <dgm:prSet presAssocID="{23F28357-F232-4363-93F7-0DFEB708311C}" presName="Accent4" presStyleCnt="0"/>
      <dgm:spPr/>
    </dgm:pt>
    <dgm:pt modelId="{A6ACB122-0B4F-4A8F-ACBB-B4D006253AC3}" type="pres">
      <dgm:prSet presAssocID="{23F28357-F232-4363-93F7-0DFEB708311C}" presName="Accent" presStyleLbl="node1" presStyleIdx="1" presStyleCnt="5"/>
      <dgm:spPr/>
    </dgm:pt>
    <dgm:pt modelId="{015EC61C-01C6-4235-BA2A-B52C35FF9E38}" type="pres">
      <dgm:prSet presAssocID="{23F28357-F232-4363-93F7-0DFEB708311C}" presName="ParentBackground4" presStyleCnt="0"/>
      <dgm:spPr/>
    </dgm:pt>
    <dgm:pt modelId="{B69361DC-FCBE-47D8-8A99-2C933DF3B92F}" type="pres">
      <dgm:prSet presAssocID="{23F28357-F232-4363-93F7-0DFEB708311C}" presName="ParentBackground" presStyleLbl="fgAcc1" presStyleIdx="1" presStyleCnt="5"/>
      <dgm:spPr/>
    </dgm:pt>
    <dgm:pt modelId="{C8F662D4-8302-4539-939D-BB339405ECE9}" type="pres">
      <dgm:prSet presAssocID="{23F28357-F232-4363-93F7-0DFEB708311C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16F0512-C84B-4DCE-A06D-BAAE50E2472A}" type="pres">
      <dgm:prSet presAssocID="{23F28357-F232-4363-93F7-0DFEB708311C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5C3016A0-ED78-4978-9942-0B703F956EA5}" type="pres">
      <dgm:prSet presAssocID="{E0995DC8-EFB4-402F-AD6D-8C2D82F90029}" presName="Accent3" presStyleCnt="0"/>
      <dgm:spPr/>
    </dgm:pt>
    <dgm:pt modelId="{DB0322E0-A51F-48EF-BF10-68672D4F6FD8}" type="pres">
      <dgm:prSet presAssocID="{E0995DC8-EFB4-402F-AD6D-8C2D82F90029}" presName="Accent" presStyleLbl="node1" presStyleIdx="2" presStyleCnt="5"/>
      <dgm:spPr/>
    </dgm:pt>
    <dgm:pt modelId="{F614591B-C545-4EA5-BBC2-D285279F575E}" type="pres">
      <dgm:prSet presAssocID="{E0995DC8-EFB4-402F-AD6D-8C2D82F90029}" presName="ParentBackground3" presStyleCnt="0"/>
      <dgm:spPr/>
    </dgm:pt>
    <dgm:pt modelId="{5C5272B3-C787-4DFC-9A7F-AD345DDEF714}" type="pres">
      <dgm:prSet presAssocID="{E0995DC8-EFB4-402F-AD6D-8C2D82F90029}" presName="ParentBackground" presStyleLbl="fgAcc1" presStyleIdx="2" presStyleCnt="5"/>
      <dgm:spPr/>
    </dgm:pt>
    <dgm:pt modelId="{C40A7332-4B0C-452F-BC8F-5910698FF5CE}" type="pres">
      <dgm:prSet presAssocID="{E0995DC8-EFB4-402F-AD6D-8C2D82F90029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4CC63D0-2AC2-4160-8F98-CB7F9E59C8F6}" type="pres">
      <dgm:prSet presAssocID="{E0995DC8-EFB4-402F-AD6D-8C2D82F90029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CF4DA41-E0A6-4577-960B-63D75570E572}" type="pres">
      <dgm:prSet presAssocID="{26B07C12-ED50-425F-BFA8-53DD6772B1EE}" presName="Accent2" presStyleCnt="0"/>
      <dgm:spPr/>
    </dgm:pt>
    <dgm:pt modelId="{8706C9DE-23AC-420A-837B-A9927A3CCA61}" type="pres">
      <dgm:prSet presAssocID="{26B07C12-ED50-425F-BFA8-53DD6772B1EE}" presName="Accent" presStyleLbl="node1" presStyleIdx="3" presStyleCnt="5"/>
      <dgm:spPr/>
    </dgm:pt>
    <dgm:pt modelId="{97F7F6ED-7C42-4CEF-8BC8-B3F411422DD5}" type="pres">
      <dgm:prSet presAssocID="{26B07C12-ED50-425F-BFA8-53DD6772B1EE}" presName="ParentBackground2" presStyleCnt="0"/>
      <dgm:spPr/>
    </dgm:pt>
    <dgm:pt modelId="{21D65C36-C845-4194-AAF6-37E557826F93}" type="pres">
      <dgm:prSet presAssocID="{26B07C12-ED50-425F-BFA8-53DD6772B1EE}" presName="ParentBackground" presStyleLbl="fgAcc1" presStyleIdx="3" presStyleCnt="5"/>
      <dgm:spPr/>
    </dgm:pt>
    <dgm:pt modelId="{ED1254B9-4B78-49D6-95F7-E538F10FC40E}" type="pres">
      <dgm:prSet presAssocID="{26B07C12-ED50-425F-BFA8-53DD6772B1EE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E37F908-08E1-4138-9C5B-E0F66DF1506C}" type="pres">
      <dgm:prSet presAssocID="{26B07C12-ED50-425F-BFA8-53DD6772B1EE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9F9C65A6-D4A6-404A-9328-4385E7BDA15D}" type="pres">
      <dgm:prSet presAssocID="{1F2DB62B-F235-4D7C-94DF-865B3BA139E6}" presName="Accent1" presStyleCnt="0"/>
      <dgm:spPr/>
    </dgm:pt>
    <dgm:pt modelId="{90B0AFAA-9366-4589-B9BE-A36B289A2A37}" type="pres">
      <dgm:prSet presAssocID="{1F2DB62B-F235-4D7C-94DF-865B3BA139E6}" presName="Accent" presStyleLbl="node1" presStyleIdx="4" presStyleCnt="5"/>
      <dgm:spPr/>
    </dgm:pt>
    <dgm:pt modelId="{A0AC5971-44A4-49E6-B66E-B80C5CC12DC9}" type="pres">
      <dgm:prSet presAssocID="{1F2DB62B-F235-4D7C-94DF-865B3BA139E6}" presName="ParentBackground1" presStyleCnt="0"/>
      <dgm:spPr/>
    </dgm:pt>
    <dgm:pt modelId="{43F6F6E0-4C5B-449A-8AF9-94BBAA3E0044}" type="pres">
      <dgm:prSet presAssocID="{1F2DB62B-F235-4D7C-94DF-865B3BA139E6}" presName="ParentBackground" presStyleLbl="fgAcc1" presStyleIdx="4" presStyleCnt="5"/>
      <dgm:spPr/>
    </dgm:pt>
    <dgm:pt modelId="{C0ABCCC9-DF78-4467-9F08-46E67A8DFE2A}" type="pres">
      <dgm:prSet presAssocID="{1F2DB62B-F235-4D7C-94DF-865B3BA139E6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1B0EE21-BA0F-4273-8800-67422CD35C64}" type="pres">
      <dgm:prSet presAssocID="{1F2DB62B-F235-4D7C-94DF-865B3BA139E6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2C8A501-1C8F-41BC-A4CB-0B2C193785CF}" type="presOf" srcId="{23F28357-F232-4363-93F7-0DFEB708311C}" destId="{516F0512-C84B-4DCE-A06D-BAAE50E2472A}" srcOrd="1" destOrd="0" presId="urn:microsoft.com/office/officeart/2011/layout/CircleProcess"/>
    <dgm:cxn modelId="{AB20AE0B-A164-4EC6-BBE1-7FC1E85C5FEF}" type="presOf" srcId="{DD44ED6B-9CC8-4866-B936-1647E50B96BD}" destId="{C8F662D4-8302-4539-939D-BB339405ECE9}" srcOrd="0" destOrd="1" presId="urn:microsoft.com/office/officeart/2011/layout/CircleProcess"/>
    <dgm:cxn modelId="{C5D23012-671B-45E2-8DF5-6B63E51F1311}" srcId="{E0995DC8-EFB4-402F-AD6D-8C2D82F90029}" destId="{6532FB04-1665-4616-AD45-E7933CE2F8B8}" srcOrd="0" destOrd="0" parTransId="{7A89047C-2D0C-42CD-AC5B-FBD77F8F989A}" sibTransId="{CF0AE25A-2BFF-4CC1-AD00-E8AA05E7DBA7}"/>
    <dgm:cxn modelId="{58B33812-B400-42F8-ACCD-F8EB672D23B2}" srcId="{67231302-18DE-4047-B19C-633A6C5CDF37}" destId="{1F2DB62B-F235-4D7C-94DF-865B3BA139E6}" srcOrd="0" destOrd="0" parTransId="{E26FDE0C-0853-4232-B989-3452E378152E}" sibTransId="{A0A6ED9D-A415-487C-995A-6587D88D051F}"/>
    <dgm:cxn modelId="{679B7912-E45C-42F5-A958-0E271244A489}" type="presOf" srcId="{11D66910-1ED5-4EBA-9DCE-EA2F4C9DA87B}" destId="{8C686B64-C497-4731-9E11-5CE35CE6CC93}" srcOrd="0" destOrd="1" presId="urn:microsoft.com/office/officeart/2011/layout/CircleProcess"/>
    <dgm:cxn modelId="{8971DF12-2C88-4B33-87FD-C07DAB18C8F6}" srcId="{23F28357-F232-4363-93F7-0DFEB708311C}" destId="{7B3A7EF7-748A-49ED-AFB0-8B402F78FF54}" srcOrd="0" destOrd="0" parTransId="{DC7C8B02-563D-48A1-8307-F53613370DE8}" sibTransId="{43A0B10A-7F0D-4ACA-A3D6-D9A1898B1C39}"/>
    <dgm:cxn modelId="{73AE1719-28EA-4026-8077-5E2748B729C3}" type="presOf" srcId="{6532FB04-1665-4616-AD45-E7933CE2F8B8}" destId="{C40A7332-4B0C-452F-BC8F-5910698FF5CE}" srcOrd="0" destOrd="0" presId="urn:microsoft.com/office/officeart/2011/layout/CircleProcess"/>
    <dgm:cxn modelId="{52F08723-7D88-44D8-A92F-0B1285A55708}" srcId="{1F2DB62B-F235-4D7C-94DF-865B3BA139E6}" destId="{146781BC-50E0-455A-957B-DA09002D3071}" srcOrd="0" destOrd="0" parTransId="{79AB0913-1B09-4EB4-91DB-181A88CB8A39}" sibTransId="{16E6F23A-437F-4548-AFA1-8B11C6BBD094}"/>
    <dgm:cxn modelId="{2FAA432E-9D89-428F-A7BB-F524F96053FE}" type="presOf" srcId="{25DDEED6-7EB7-4074-83D4-6B4CAB83B34E}" destId="{F66AA2E7-F78C-4FCA-9D6C-AC87F113B2E2}" srcOrd="0" destOrd="0" presId="urn:microsoft.com/office/officeart/2011/layout/CircleProcess"/>
    <dgm:cxn modelId="{4B379534-37D8-4B86-B32B-AB6CF2E74673}" srcId="{26B07C12-ED50-425F-BFA8-53DD6772B1EE}" destId="{F13C0FA9-BBA8-45AB-8CB7-73968DF26DFE}" srcOrd="1" destOrd="0" parTransId="{15073C4B-1D4C-44DF-A93F-553D371C5CF2}" sibTransId="{E119FD48-6164-4D69-8CAC-2C7F50E2D931}"/>
    <dgm:cxn modelId="{57DB2F3C-A0D7-4187-BA8B-9DC9A94EFDDC}" srcId="{25DDEED6-7EB7-4074-83D4-6B4CAB83B34E}" destId="{11D66910-1ED5-4EBA-9DCE-EA2F4C9DA87B}" srcOrd="1" destOrd="0" parTransId="{FF267B9A-BBA9-4BE5-8A63-41FBBC9D56E2}" sibTransId="{D7F71259-00E7-4651-9781-83A588FDEDE4}"/>
    <dgm:cxn modelId="{5534013E-91E9-4B07-BA12-1F31BC4319A0}" srcId="{6532FB04-1665-4616-AD45-E7933CE2F8B8}" destId="{CA71E012-DF2F-4C01-99EF-739DB425BB62}" srcOrd="0" destOrd="0" parTransId="{AEF03C98-76AA-44AC-AE83-6FB738C6DA0D}" sibTransId="{7DA21E5F-7ED3-4DE3-9406-935A162CDF76}"/>
    <dgm:cxn modelId="{D3CCB166-DA64-40EB-B0E7-A658AB983C3D}" type="presOf" srcId="{1F2DB62B-F235-4D7C-94DF-865B3BA139E6}" destId="{43F6F6E0-4C5B-449A-8AF9-94BBAA3E0044}" srcOrd="0" destOrd="0" presId="urn:microsoft.com/office/officeart/2011/layout/CircleProcess"/>
    <dgm:cxn modelId="{DFC38D49-587F-4B37-908E-CFC15B55CA39}" type="presOf" srcId="{44377974-028E-40E0-AD51-EE9ED6C79B65}" destId="{ED1254B9-4B78-49D6-95F7-E538F10FC40E}" srcOrd="0" destOrd="0" presId="urn:microsoft.com/office/officeart/2011/layout/CircleProcess"/>
    <dgm:cxn modelId="{0B7C8250-5BC7-468E-8AAB-F853A3B4FCB5}" srcId="{E0995DC8-EFB4-402F-AD6D-8C2D82F90029}" destId="{9950EB99-BA50-4D97-8B51-56D762202471}" srcOrd="1" destOrd="0" parTransId="{7E59B3F5-5251-4E47-83F5-470074A4C35E}" sibTransId="{70808711-E267-4A5C-9720-83B7F64F6258}"/>
    <dgm:cxn modelId="{A773B072-582B-4272-B1CC-F9375156F728}" type="presOf" srcId="{CA71E012-DF2F-4C01-99EF-739DB425BB62}" destId="{C40A7332-4B0C-452F-BC8F-5910698FF5CE}" srcOrd="0" destOrd="1" presId="urn:microsoft.com/office/officeart/2011/layout/CircleProcess"/>
    <dgm:cxn modelId="{EB0A6456-A557-4C4C-BE01-0E7675044951}" type="presOf" srcId="{23F28357-F232-4363-93F7-0DFEB708311C}" destId="{B69361DC-FCBE-47D8-8A99-2C933DF3B92F}" srcOrd="0" destOrd="0" presId="urn:microsoft.com/office/officeart/2011/layout/CircleProcess"/>
    <dgm:cxn modelId="{E9C76B76-949E-4A2E-8519-EF439CBE4FBC}" srcId="{67231302-18DE-4047-B19C-633A6C5CDF37}" destId="{23F28357-F232-4363-93F7-0DFEB708311C}" srcOrd="3" destOrd="0" parTransId="{128F5C25-C4F8-4D65-98CB-CD4ADCB236D4}" sibTransId="{4A5575C2-1762-4F5B-ADD3-636C2ED076B7}"/>
    <dgm:cxn modelId="{58F15357-0034-4E01-8E2A-8AC7DDB853E3}" type="presOf" srcId="{E0995DC8-EFB4-402F-AD6D-8C2D82F90029}" destId="{5C5272B3-C787-4DFC-9A7F-AD345DDEF714}" srcOrd="0" destOrd="0" presId="urn:microsoft.com/office/officeart/2011/layout/CircleProcess"/>
    <dgm:cxn modelId="{B5258358-5A58-445D-B36A-82F9FA9B3430}" type="presOf" srcId="{4AC00208-7478-4BA2-B126-0FB79A449413}" destId="{C0ABCCC9-DF78-4467-9F08-46E67A8DFE2A}" srcOrd="0" destOrd="1" presId="urn:microsoft.com/office/officeart/2011/layout/CircleProcess"/>
    <dgm:cxn modelId="{CCDCE88A-A5AB-4C0D-86FA-BB099D3F5789}" type="presOf" srcId="{7B3A7EF7-748A-49ED-AFB0-8B402F78FF54}" destId="{C8F662D4-8302-4539-939D-BB339405ECE9}" srcOrd="0" destOrd="0" presId="urn:microsoft.com/office/officeart/2011/layout/CircleProcess"/>
    <dgm:cxn modelId="{41C7D99A-485F-4507-B96D-2BC3DEE94281}" type="presOf" srcId="{26B07C12-ED50-425F-BFA8-53DD6772B1EE}" destId="{BE37F908-08E1-4138-9C5B-E0F66DF1506C}" srcOrd="1" destOrd="0" presId="urn:microsoft.com/office/officeart/2011/layout/CircleProcess"/>
    <dgm:cxn modelId="{10E6FB9B-BAE1-4FA6-83FC-DABB226E5A3C}" type="presOf" srcId="{67231302-18DE-4047-B19C-633A6C5CDF37}" destId="{303BD74E-5037-4736-A6A2-3A3C67D14619}" srcOrd="0" destOrd="0" presId="urn:microsoft.com/office/officeart/2011/layout/CircleProcess"/>
    <dgm:cxn modelId="{28BB34A4-86FC-4957-8BAC-5E5B4DA47B6D}" type="presOf" srcId="{9950EB99-BA50-4D97-8B51-56D762202471}" destId="{C40A7332-4B0C-452F-BC8F-5910698FF5CE}" srcOrd="0" destOrd="2" presId="urn:microsoft.com/office/officeart/2011/layout/CircleProcess"/>
    <dgm:cxn modelId="{391B3FA5-9CC3-48F6-BD82-8FD67D0F0AF7}" srcId="{26B07C12-ED50-425F-BFA8-53DD6772B1EE}" destId="{44377974-028E-40E0-AD51-EE9ED6C79B65}" srcOrd="0" destOrd="0" parTransId="{7DB429E8-A816-498E-9547-31703A64A01B}" sibTransId="{DE4C9FC1-1F76-4679-89DC-5CE992513135}"/>
    <dgm:cxn modelId="{B5E495A7-397D-40D6-AE9A-3C6605F76DE1}" type="presOf" srcId="{26B07C12-ED50-425F-BFA8-53DD6772B1EE}" destId="{21D65C36-C845-4194-AAF6-37E557826F93}" srcOrd="0" destOrd="0" presId="urn:microsoft.com/office/officeart/2011/layout/CircleProcess"/>
    <dgm:cxn modelId="{574A7EB2-89BF-4C1B-AA63-356DD542E936}" srcId="{67231302-18DE-4047-B19C-633A6C5CDF37}" destId="{25DDEED6-7EB7-4074-83D4-6B4CAB83B34E}" srcOrd="4" destOrd="0" parTransId="{E7F05D12-D085-44E2-B30B-819BF61C3088}" sibTransId="{566BA581-6B27-4D91-B086-38A16DA9DDC3}"/>
    <dgm:cxn modelId="{DA0D39B5-2D52-42F0-8B32-1954124C2BB1}" type="presOf" srcId="{F13C0FA9-BBA8-45AB-8CB7-73968DF26DFE}" destId="{ED1254B9-4B78-49D6-95F7-E538F10FC40E}" srcOrd="0" destOrd="1" presId="urn:microsoft.com/office/officeart/2011/layout/CircleProcess"/>
    <dgm:cxn modelId="{269E71BD-3D44-48C9-9427-416DFD59FA8E}" type="presOf" srcId="{146781BC-50E0-455A-957B-DA09002D3071}" destId="{C0ABCCC9-DF78-4467-9F08-46E67A8DFE2A}" srcOrd="0" destOrd="0" presId="urn:microsoft.com/office/officeart/2011/layout/CircleProcess"/>
    <dgm:cxn modelId="{9C5C39D1-B5BE-49CE-BF0C-0BACC7F57239}" type="presOf" srcId="{E0995DC8-EFB4-402F-AD6D-8C2D82F90029}" destId="{84CC63D0-2AC2-4160-8F98-CB7F9E59C8F6}" srcOrd="1" destOrd="0" presId="urn:microsoft.com/office/officeart/2011/layout/CircleProcess"/>
    <dgm:cxn modelId="{276170D1-BA8A-4B1D-A603-29C7702CBC93}" type="presOf" srcId="{25DDEED6-7EB7-4074-83D4-6B4CAB83B34E}" destId="{2B9AA88A-C904-4D95-A699-230FFD79A1C9}" srcOrd="1" destOrd="0" presId="urn:microsoft.com/office/officeart/2011/layout/CircleProcess"/>
    <dgm:cxn modelId="{BF949CE2-B4D5-4267-AE18-F5A886010F47}" type="presOf" srcId="{1F2DB62B-F235-4D7C-94DF-865B3BA139E6}" destId="{C1B0EE21-BA0F-4273-8800-67422CD35C64}" srcOrd="1" destOrd="0" presId="urn:microsoft.com/office/officeart/2011/layout/CircleProcess"/>
    <dgm:cxn modelId="{D87210E3-59C5-48D7-8FFF-8BE27FA9B9FA}" srcId="{67231302-18DE-4047-B19C-633A6C5CDF37}" destId="{E0995DC8-EFB4-402F-AD6D-8C2D82F90029}" srcOrd="2" destOrd="0" parTransId="{98D55D6E-7B72-433E-84D7-053CA7E06575}" sibTransId="{D0535EDA-BE09-46F6-B17B-0973C4ABBC7B}"/>
    <dgm:cxn modelId="{0D220DE9-32D2-430B-BC85-36DC549F35F5}" srcId="{67231302-18DE-4047-B19C-633A6C5CDF37}" destId="{26B07C12-ED50-425F-BFA8-53DD6772B1EE}" srcOrd="1" destOrd="0" parTransId="{5C55A267-2171-4CB3-83BD-E241151B79F0}" sibTransId="{7424DB05-18E8-4B20-9024-6ADD418333D6}"/>
    <dgm:cxn modelId="{F536ECEC-6877-4C12-A9E7-C17A2707B263}" srcId="{23F28357-F232-4363-93F7-0DFEB708311C}" destId="{DD44ED6B-9CC8-4866-B936-1647E50B96BD}" srcOrd="1" destOrd="0" parTransId="{04733AD3-BB33-45E4-A947-C349B03CB0CB}" sibTransId="{21E3CE63-455C-43FC-AB20-09D81C33823A}"/>
    <dgm:cxn modelId="{2826F3EF-D017-4936-8205-1A58A2D54FF7}" srcId="{25DDEED6-7EB7-4074-83D4-6B4CAB83B34E}" destId="{44A89967-3F47-498D-9D94-97DFCF2FEFE7}" srcOrd="0" destOrd="0" parTransId="{9985CE7A-CB28-446E-95A9-E7892D24DDC1}" sibTransId="{292E8613-4FB3-4F4A-A971-B79E492F41DA}"/>
    <dgm:cxn modelId="{149637FA-B71B-4B48-A5F0-387384BB711D}" srcId="{1F2DB62B-F235-4D7C-94DF-865B3BA139E6}" destId="{4AC00208-7478-4BA2-B126-0FB79A449413}" srcOrd="1" destOrd="0" parTransId="{3331519D-BBEE-43F7-B2A4-69215C7A35A7}" sibTransId="{887D2575-771A-4706-B442-C770CF0BA09A}"/>
    <dgm:cxn modelId="{79F1D3FC-1AEA-49E4-88EB-8C92A2A24EEE}" type="presOf" srcId="{44A89967-3F47-498D-9D94-97DFCF2FEFE7}" destId="{8C686B64-C497-4731-9E11-5CE35CE6CC93}" srcOrd="0" destOrd="0" presId="urn:microsoft.com/office/officeart/2011/layout/CircleProcess"/>
    <dgm:cxn modelId="{D6589F7A-6C36-4A04-8BBA-C7D7C807DC23}" type="presParOf" srcId="{303BD74E-5037-4736-A6A2-3A3C67D14619}" destId="{0B37C195-EE24-4ECD-869C-1843F76236C2}" srcOrd="0" destOrd="0" presId="urn:microsoft.com/office/officeart/2011/layout/CircleProcess"/>
    <dgm:cxn modelId="{8EECEA99-6FC9-4DA3-A748-A8B5FB08683C}" type="presParOf" srcId="{0B37C195-EE24-4ECD-869C-1843F76236C2}" destId="{5E77DF31-5039-4116-9421-42715623559C}" srcOrd="0" destOrd="0" presId="urn:microsoft.com/office/officeart/2011/layout/CircleProcess"/>
    <dgm:cxn modelId="{FA22803E-B68E-47AA-8039-907758601053}" type="presParOf" srcId="{303BD74E-5037-4736-A6A2-3A3C67D14619}" destId="{956075EE-9E87-4A85-A06C-57BAAF2191A1}" srcOrd="1" destOrd="0" presId="urn:microsoft.com/office/officeart/2011/layout/CircleProcess"/>
    <dgm:cxn modelId="{D8B6BF34-B787-458F-89DA-4848B2B0F007}" type="presParOf" srcId="{956075EE-9E87-4A85-A06C-57BAAF2191A1}" destId="{F66AA2E7-F78C-4FCA-9D6C-AC87F113B2E2}" srcOrd="0" destOrd="0" presId="urn:microsoft.com/office/officeart/2011/layout/CircleProcess"/>
    <dgm:cxn modelId="{0879BCE0-754F-43F6-B683-A73D0C04D94B}" type="presParOf" srcId="{303BD74E-5037-4736-A6A2-3A3C67D14619}" destId="{8C686B64-C497-4731-9E11-5CE35CE6CC93}" srcOrd="2" destOrd="0" presId="urn:microsoft.com/office/officeart/2011/layout/CircleProcess"/>
    <dgm:cxn modelId="{8A2C8DBD-6A9A-480E-82E3-0984358C33AA}" type="presParOf" srcId="{303BD74E-5037-4736-A6A2-3A3C67D14619}" destId="{2B9AA88A-C904-4D95-A699-230FFD79A1C9}" srcOrd="3" destOrd="0" presId="urn:microsoft.com/office/officeart/2011/layout/CircleProcess"/>
    <dgm:cxn modelId="{D8536AFA-63CB-4053-87B0-055BDF36026D}" type="presParOf" srcId="{303BD74E-5037-4736-A6A2-3A3C67D14619}" destId="{53AD4084-86E2-40F7-A630-D34E53314F1F}" srcOrd="4" destOrd="0" presId="urn:microsoft.com/office/officeart/2011/layout/CircleProcess"/>
    <dgm:cxn modelId="{25273A56-AE69-4CC3-972A-EAF76BBFBBB0}" type="presParOf" srcId="{53AD4084-86E2-40F7-A630-D34E53314F1F}" destId="{A6ACB122-0B4F-4A8F-ACBB-B4D006253AC3}" srcOrd="0" destOrd="0" presId="urn:microsoft.com/office/officeart/2011/layout/CircleProcess"/>
    <dgm:cxn modelId="{812AAC73-18C0-46C0-A836-34CE092988AD}" type="presParOf" srcId="{303BD74E-5037-4736-A6A2-3A3C67D14619}" destId="{015EC61C-01C6-4235-BA2A-B52C35FF9E38}" srcOrd="5" destOrd="0" presId="urn:microsoft.com/office/officeart/2011/layout/CircleProcess"/>
    <dgm:cxn modelId="{A7FFE4C1-2C95-4929-A229-6301298A528D}" type="presParOf" srcId="{015EC61C-01C6-4235-BA2A-B52C35FF9E38}" destId="{B69361DC-FCBE-47D8-8A99-2C933DF3B92F}" srcOrd="0" destOrd="0" presId="urn:microsoft.com/office/officeart/2011/layout/CircleProcess"/>
    <dgm:cxn modelId="{07729984-6EE5-4481-948F-50C856C0C53A}" type="presParOf" srcId="{303BD74E-5037-4736-A6A2-3A3C67D14619}" destId="{C8F662D4-8302-4539-939D-BB339405ECE9}" srcOrd="6" destOrd="0" presId="urn:microsoft.com/office/officeart/2011/layout/CircleProcess"/>
    <dgm:cxn modelId="{C8026CB0-A561-4143-90EB-ABFF3B717EAD}" type="presParOf" srcId="{303BD74E-5037-4736-A6A2-3A3C67D14619}" destId="{516F0512-C84B-4DCE-A06D-BAAE50E2472A}" srcOrd="7" destOrd="0" presId="urn:microsoft.com/office/officeart/2011/layout/CircleProcess"/>
    <dgm:cxn modelId="{D27168E9-F049-4F49-95EF-2E4CBE37B30D}" type="presParOf" srcId="{303BD74E-5037-4736-A6A2-3A3C67D14619}" destId="{5C3016A0-ED78-4978-9942-0B703F956EA5}" srcOrd="8" destOrd="0" presId="urn:microsoft.com/office/officeart/2011/layout/CircleProcess"/>
    <dgm:cxn modelId="{8E761BFB-2A0A-4028-8796-6C17FC887C18}" type="presParOf" srcId="{5C3016A0-ED78-4978-9942-0B703F956EA5}" destId="{DB0322E0-A51F-48EF-BF10-68672D4F6FD8}" srcOrd="0" destOrd="0" presId="urn:microsoft.com/office/officeart/2011/layout/CircleProcess"/>
    <dgm:cxn modelId="{3DCBA4EC-E512-405D-8A2D-379D4A9B8755}" type="presParOf" srcId="{303BD74E-5037-4736-A6A2-3A3C67D14619}" destId="{F614591B-C545-4EA5-BBC2-D285279F575E}" srcOrd="9" destOrd="0" presId="urn:microsoft.com/office/officeart/2011/layout/CircleProcess"/>
    <dgm:cxn modelId="{BC0E1F5A-FB65-4CF0-AFC7-E43FE23E1B53}" type="presParOf" srcId="{F614591B-C545-4EA5-BBC2-D285279F575E}" destId="{5C5272B3-C787-4DFC-9A7F-AD345DDEF714}" srcOrd="0" destOrd="0" presId="urn:microsoft.com/office/officeart/2011/layout/CircleProcess"/>
    <dgm:cxn modelId="{01E57727-4A88-4E9D-A2AE-EC13C64D35AF}" type="presParOf" srcId="{303BD74E-5037-4736-A6A2-3A3C67D14619}" destId="{C40A7332-4B0C-452F-BC8F-5910698FF5CE}" srcOrd="10" destOrd="0" presId="urn:microsoft.com/office/officeart/2011/layout/CircleProcess"/>
    <dgm:cxn modelId="{8633D5CD-5568-4C5D-93DE-4A543D06D20B}" type="presParOf" srcId="{303BD74E-5037-4736-A6A2-3A3C67D14619}" destId="{84CC63D0-2AC2-4160-8F98-CB7F9E59C8F6}" srcOrd="11" destOrd="0" presId="urn:microsoft.com/office/officeart/2011/layout/CircleProcess"/>
    <dgm:cxn modelId="{F6B0B0E2-7569-4EE9-8CA5-CBC088D0B4EF}" type="presParOf" srcId="{303BD74E-5037-4736-A6A2-3A3C67D14619}" destId="{ECF4DA41-E0A6-4577-960B-63D75570E572}" srcOrd="12" destOrd="0" presId="urn:microsoft.com/office/officeart/2011/layout/CircleProcess"/>
    <dgm:cxn modelId="{015904AF-99EC-4256-9D79-925C2CF66AFC}" type="presParOf" srcId="{ECF4DA41-E0A6-4577-960B-63D75570E572}" destId="{8706C9DE-23AC-420A-837B-A9927A3CCA61}" srcOrd="0" destOrd="0" presId="urn:microsoft.com/office/officeart/2011/layout/CircleProcess"/>
    <dgm:cxn modelId="{C65ADBF4-F147-450C-A039-AC89A9CC9252}" type="presParOf" srcId="{303BD74E-5037-4736-A6A2-3A3C67D14619}" destId="{97F7F6ED-7C42-4CEF-8BC8-B3F411422DD5}" srcOrd="13" destOrd="0" presId="urn:microsoft.com/office/officeart/2011/layout/CircleProcess"/>
    <dgm:cxn modelId="{1F1473E8-564F-4E1C-A89B-593BCBB477F1}" type="presParOf" srcId="{97F7F6ED-7C42-4CEF-8BC8-B3F411422DD5}" destId="{21D65C36-C845-4194-AAF6-37E557826F93}" srcOrd="0" destOrd="0" presId="urn:microsoft.com/office/officeart/2011/layout/CircleProcess"/>
    <dgm:cxn modelId="{E672F151-BC2D-455A-AC10-0F7898D1A927}" type="presParOf" srcId="{303BD74E-5037-4736-A6A2-3A3C67D14619}" destId="{ED1254B9-4B78-49D6-95F7-E538F10FC40E}" srcOrd="14" destOrd="0" presId="urn:microsoft.com/office/officeart/2011/layout/CircleProcess"/>
    <dgm:cxn modelId="{85B86F1C-44CA-4621-B2B1-DD699B92B1CD}" type="presParOf" srcId="{303BD74E-5037-4736-A6A2-3A3C67D14619}" destId="{BE37F908-08E1-4138-9C5B-E0F66DF1506C}" srcOrd="15" destOrd="0" presId="urn:microsoft.com/office/officeart/2011/layout/CircleProcess"/>
    <dgm:cxn modelId="{F8ED2BFB-BD2B-4E4A-A453-B7987573A6F3}" type="presParOf" srcId="{303BD74E-5037-4736-A6A2-3A3C67D14619}" destId="{9F9C65A6-D4A6-404A-9328-4385E7BDA15D}" srcOrd="16" destOrd="0" presId="urn:microsoft.com/office/officeart/2011/layout/CircleProcess"/>
    <dgm:cxn modelId="{03FD2EE9-BF23-4476-82CA-17B51FEA6C29}" type="presParOf" srcId="{9F9C65A6-D4A6-404A-9328-4385E7BDA15D}" destId="{90B0AFAA-9366-4589-B9BE-A36B289A2A37}" srcOrd="0" destOrd="0" presId="urn:microsoft.com/office/officeart/2011/layout/CircleProcess"/>
    <dgm:cxn modelId="{DB505F48-424D-4AC2-AFB5-DB7995477F30}" type="presParOf" srcId="{303BD74E-5037-4736-A6A2-3A3C67D14619}" destId="{A0AC5971-44A4-49E6-B66E-B80C5CC12DC9}" srcOrd="17" destOrd="0" presId="urn:microsoft.com/office/officeart/2011/layout/CircleProcess"/>
    <dgm:cxn modelId="{CB0DBA9B-A6E8-4405-B372-4D8AE3F3AAA2}" type="presParOf" srcId="{A0AC5971-44A4-49E6-B66E-B80C5CC12DC9}" destId="{43F6F6E0-4C5B-449A-8AF9-94BBAA3E0044}" srcOrd="0" destOrd="0" presId="urn:microsoft.com/office/officeart/2011/layout/CircleProcess"/>
    <dgm:cxn modelId="{BF044B19-76E0-45E2-8508-24C5C38CA60B}" type="presParOf" srcId="{303BD74E-5037-4736-A6A2-3A3C67D14619}" destId="{C0ABCCC9-DF78-4467-9F08-46E67A8DFE2A}" srcOrd="18" destOrd="0" presId="urn:microsoft.com/office/officeart/2011/layout/CircleProcess"/>
    <dgm:cxn modelId="{E9CB7764-84F9-461E-B6D6-DDDFE3648089}" type="presParOf" srcId="{303BD74E-5037-4736-A6A2-3A3C67D14619}" destId="{C1B0EE21-BA0F-4273-8800-67422CD35C64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231302-18DE-4047-B19C-633A6C5CDF37}" type="doc">
      <dgm:prSet loTypeId="urn:microsoft.com/office/officeart/2005/8/layout/chevron1" loCatId="Inbo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2DB62B-F235-4D7C-94DF-865B3BA139E6}">
      <dgm:prSet phldrT="[Text]"/>
      <dgm:spPr/>
      <dgm:t>
        <a:bodyPr/>
        <a:lstStyle/>
        <a:p>
          <a:r>
            <a:rPr lang="en-US" dirty="0"/>
            <a:t>YARN</a:t>
          </a:r>
        </a:p>
      </dgm:t>
    </dgm:pt>
    <dgm:pt modelId="{E26FDE0C-0853-4232-B989-3452E378152E}" type="parTrans" cxnId="{58B33812-B400-42F8-ACCD-F8EB672D23B2}">
      <dgm:prSet/>
      <dgm:spPr/>
      <dgm:t>
        <a:bodyPr/>
        <a:lstStyle/>
        <a:p>
          <a:endParaRPr lang="en-US"/>
        </a:p>
      </dgm:t>
    </dgm:pt>
    <dgm:pt modelId="{A0A6ED9D-A415-487C-995A-6587D88D051F}" type="sibTrans" cxnId="{58B33812-B400-42F8-ACCD-F8EB672D23B2}">
      <dgm:prSet/>
      <dgm:spPr/>
      <dgm:t>
        <a:bodyPr/>
        <a:lstStyle/>
        <a:p>
          <a:endParaRPr lang="en-US"/>
        </a:p>
      </dgm:t>
    </dgm:pt>
    <dgm:pt modelId="{146781BC-50E0-455A-957B-DA09002D3071}">
      <dgm:prSet phldrT="[Text]"/>
      <dgm:spPr/>
      <dgm:t>
        <a:bodyPr/>
        <a:lstStyle/>
        <a:p>
          <a:r>
            <a:rPr lang="en-US"/>
            <a:t>Que es?</a:t>
          </a:r>
        </a:p>
      </dgm:t>
    </dgm:pt>
    <dgm:pt modelId="{79AB0913-1B09-4EB4-91DB-181A88CB8A39}" type="parTrans" cxnId="{52F08723-7D88-44D8-A92F-0B1285A55708}">
      <dgm:prSet/>
      <dgm:spPr/>
      <dgm:t>
        <a:bodyPr/>
        <a:lstStyle/>
        <a:p>
          <a:endParaRPr lang="en-US"/>
        </a:p>
      </dgm:t>
    </dgm:pt>
    <dgm:pt modelId="{16E6F23A-437F-4548-AFA1-8B11C6BBD094}" type="sibTrans" cxnId="{52F08723-7D88-44D8-A92F-0B1285A55708}">
      <dgm:prSet/>
      <dgm:spPr/>
      <dgm:t>
        <a:bodyPr/>
        <a:lstStyle/>
        <a:p>
          <a:endParaRPr lang="en-US"/>
        </a:p>
      </dgm:t>
    </dgm:pt>
    <dgm:pt modelId="{E0995DC8-EFB4-402F-AD6D-8C2D82F90029}">
      <dgm:prSet phldrT="[Text]"/>
      <dgm:spPr/>
      <dgm:t>
        <a:bodyPr/>
        <a:lstStyle/>
        <a:p>
          <a:r>
            <a:rPr lang="en-US" dirty="0" err="1"/>
            <a:t>Componentes</a:t>
          </a:r>
          <a:endParaRPr lang="en-US" dirty="0"/>
        </a:p>
      </dgm:t>
    </dgm:pt>
    <dgm:pt modelId="{98D55D6E-7B72-433E-84D7-053CA7E06575}" type="parTrans" cxnId="{D87210E3-59C5-48D7-8FFF-8BE27FA9B9FA}">
      <dgm:prSet/>
      <dgm:spPr/>
      <dgm:t>
        <a:bodyPr/>
        <a:lstStyle/>
        <a:p>
          <a:endParaRPr lang="en-US"/>
        </a:p>
      </dgm:t>
    </dgm:pt>
    <dgm:pt modelId="{D0535EDA-BE09-46F6-B17B-0973C4ABBC7B}" type="sibTrans" cxnId="{D87210E3-59C5-48D7-8FFF-8BE27FA9B9FA}">
      <dgm:prSet/>
      <dgm:spPr/>
      <dgm:t>
        <a:bodyPr/>
        <a:lstStyle/>
        <a:p>
          <a:endParaRPr lang="en-US"/>
        </a:p>
      </dgm:t>
    </dgm:pt>
    <dgm:pt modelId="{6532FB04-1665-4616-AD45-E7933CE2F8B8}">
      <dgm:prSet phldrT="[Text]"/>
      <dgm:spPr/>
      <dgm:t>
        <a:bodyPr/>
        <a:lstStyle/>
        <a:p>
          <a:r>
            <a:rPr lang="es-AR" dirty="0" err="1"/>
            <a:t>ResourceManager</a:t>
          </a:r>
          <a:endParaRPr lang="en-US" dirty="0"/>
        </a:p>
      </dgm:t>
    </dgm:pt>
    <dgm:pt modelId="{7A89047C-2D0C-42CD-AC5B-FBD77F8F989A}" type="parTrans" cxnId="{C5D23012-671B-45E2-8DF5-6B63E51F1311}">
      <dgm:prSet/>
      <dgm:spPr/>
      <dgm:t>
        <a:bodyPr/>
        <a:lstStyle/>
        <a:p>
          <a:endParaRPr lang="en-US"/>
        </a:p>
      </dgm:t>
    </dgm:pt>
    <dgm:pt modelId="{CF0AE25A-2BFF-4CC1-AD00-E8AA05E7DBA7}" type="sibTrans" cxnId="{C5D23012-671B-45E2-8DF5-6B63E51F1311}">
      <dgm:prSet/>
      <dgm:spPr/>
      <dgm:t>
        <a:bodyPr/>
        <a:lstStyle/>
        <a:p>
          <a:endParaRPr lang="en-US"/>
        </a:p>
      </dgm:t>
    </dgm:pt>
    <dgm:pt modelId="{4AC00208-7478-4BA2-B126-0FB79A449413}">
      <dgm:prSet phldrT="[Text]"/>
      <dgm:spPr/>
      <dgm:t>
        <a:bodyPr/>
        <a:lstStyle/>
        <a:p>
          <a:r>
            <a:rPr lang="en-US"/>
            <a:t>Como funciona?</a:t>
          </a:r>
        </a:p>
      </dgm:t>
    </dgm:pt>
    <dgm:pt modelId="{3331519D-BBEE-43F7-B2A4-69215C7A35A7}" type="parTrans" cxnId="{149637FA-B71B-4B48-A5F0-387384BB711D}">
      <dgm:prSet/>
      <dgm:spPr/>
      <dgm:t>
        <a:bodyPr/>
        <a:lstStyle/>
        <a:p>
          <a:endParaRPr lang="en-US"/>
        </a:p>
      </dgm:t>
    </dgm:pt>
    <dgm:pt modelId="{887D2575-771A-4706-B442-C770CF0BA09A}" type="sibTrans" cxnId="{149637FA-B71B-4B48-A5F0-387384BB711D}">
      <dgm:prSet/>
      <dgm:spPr/>
      <dgm:t>
        <a:bodyPr/>
        <a:lstStyle/>
        <a:p>
          <a:endParaRPr lang="en-US"/>
        </a:p>
      </dgm:t>
    </dgm:pt>
    <dgm:pt modelId="{26B07C12-ED50-425F-BFA8-53DD6772B1EE}">
      <dgm:prSet phldrT="[Text]"/>
      <dgm:spPr/>
      <dgm:t>
        <a:bodyPr/>
        <a:lstStyle/>
        <a:p>
          <a:r>
            <a:rPr lang="en-US" dirty="0" err="1"/>
            <a:t>Arquitectura</a:t>
          </a:r>
          <a:endParaRPr lang="en-US" dirty="0"/>
        </a:p>
      </dgm:t>
    </dgm:pt>
    <dgm:pt modelId="{5C55A267-2171-4CB3-83BD-E241151B79F0}" type="parTrans" cxnId="{0D220DE9-32D2-430B-BC85-36DC549F35F5}">
      <dgm:prSet/>
      <dgm:spPr/>
      <dgm:t>
        <a:bodyPr/>
        <a:lstStyle/>
        <a:p>
          <a:endParaRPr lang="en-US"/>
        </a:p>
      </dgm:t>
    </dgm:pt>
    <dgm:pt modelId="{7424DB05-18E8-4B20-9024-6ADD418333D6}" type="sibTrans" cxnId="{0D220DE9-32D2-430B-BC85-36DC549F35F5}">
      <dgm:prSet/>
      <dgm:spPr/>
      <dgm:t>
        <a:bodyPr/>
        <a:lstStyle/>
        <a:p>
          <a:endParaRPr lang="en-US"/>
        </a:p>
      </dgm:t>
    </dgm:pt>
    <dgm:pt modelId="{44377974-028E-40E0-AD51-EE9ED6C79B65}">
      <dgm:prSet phldrT="[Text]"/>
      <dgm:spPr/>
      <dgm:t>
        <a:bodyPr/>
        <a:lstStyle/>
        <a:p>
          <a:r>
            <a:rPr lang="en-US" dirty="0" err="1"/>
            <a:t>Componentes</a:t>
          </a:r>
          <a:r>
            <a:rPr lang="en-US" dirty="0"/>
            <a:t> y </a:t>
          </a:r>
          <a:r>
            <a:rPr lang="en-US" dirty="0" err="1"/>
            <a:t>funciones</a:t>
          </a:r>
          <a:endParaRPr lang="en-US" dirty="0"/>
        </a:p>
      </dgm:t>
    </dgm:pt>
    <dgm:pt modelId="{7DB429E8-A816-498E-9547-31703A64A01B}" type="parTrans" cxnId="{391B3FA5-9CC3-48F6-BD82-8FD67D0F0AF7}">
      <dgm:prSet/>
      <dgm:spPr/>
      <dgm:t>
        <a:bodyPr/>
        <a:lstStyle/>
        <a:p>
          <a:endParaRPr lang="en-US"/>
        </a:p>
      </dgm:t>
    </dgm:pt>
    <dgm:pt modelId="{DE4C9FC1-1F76-4679-89DC-5CE992513135}" type="sibTrans" cxnId="{391B3FA5-9CC3-48F6-BD82-8FD67D0F0AF7}">
      <dgm:prSet/>
      <dgm:spPr/>
      <dgm:t>
        <a:bodyPr/>
        <a:lstStyle/>
        <a:p>
          <a:endParaRPr lang="en-US"/>
        </a:p>
      </dgm:t>
    </dgm:pt>
    <dgm:pt modelId="{F13C0FA9-BBA8-45AB-8CB7-73968DF26DFE}">
      <dgm:prSet phldrT="[Text]"/>
      <dgm:spPr/>
      <dgm:t>
        <a:bodyPr/>
        <a:lstStyle/>
        <a:p>
          <a:r>
            <a:rPr lang="en-US" dirty="0" err="1"/>
            <a:t>Concepto</a:t>
          </a:r>
          <a:r>
            <a:rPr lang="en-US" dirty="0"/>
            <a:t> container</a:t>
          </a:r>
        </a:p>
      </dgm:t>
    </dgm:pt>
    <dgm:pt modelId="{15073C4B-1D4C-44DF-A93F-553D371C5CF2}" type="parTrans" cxnId="{4B379534-37D8-4B86-B32B-AB6CF2E74673}">
      <dgm:prSet/>
      <dgm:spPr/>
      <dgm:t>
        <a:bodyPr/>
        <a:lstStyle/>
        <a:p>
          <a:endParaRPr lang="en-US"/>
        </a:p>
      </dgm:t>
    </dgm:pt>
    <dgm:pt modelId="{E119FD48-6164-4D69-8CAC-2C7F50E2D931}" type="sibTrans" cxnId="{4B379534-37D8-4B86-B32B-AB6CF2E74673}">
      <dgm:prSet/>
      <dgm:spPr/>
      <dgm:t>
        <a:bodyPr/>
        <a:lstStyle/>
        <a:p>
          <a:endParaRPr lang="en-US"/>
        </a:p>
      </dgm:t>
    </dgm:pt>
    <dgm:pt modelId="{23F28357-F232-4363-93F7-0DFEB708311C}">
      <dgm:prSet phldrT="[Text]"/>
      <dgm:spPr/>
      <dgm:t>
        <a:bodyPr/>
        <a:lstStyle/>
        <a:p>
          <a:r>
            <a:rPr lang="en-US" dirty="0" err="1"/>
            <a:t>Problemas</a:t>
          </a:r>
          <a:endParaRPr lang="en-US" dirty="0"/>
        </a:p>
      </dgm:t>
    </dgm:pt>
    <dgm:pt modelId="{128F5C25-C4F8-4D65-98CB-CD4ADCB236D4}" type="parTrans" cxnId="{E9C76B76-949E-4A2E-8519-EF439CBE4FBC}">
      <dgm:prSet/>
      <dgm:spPr/>
      <dgm:t>
        <a:bodyPr/>
        <a:lstStyle/>
        <a:p>
          <a:endParaRPr lang="en-US"/>
        </a:p>
      </dgm:t>
    </dgm:pt>
    <dgm:pt modelId="{4A5575C2-1762-4F5B-ADD3-636C2ED076B7}" type="sibTrans" cxnId="{E9C76B76-949E-4A2E-8519-EF439CBE4FBC}">
      <dgm:prSet/>
      <dgm:spPr/>
      <dgm:t>
        <a:bodyPr/>
        <a:lstStyle/>
        <a:p>
          <a:endParaRPr lang="en-US"/>
        </a:p>
      </dgm:t>
    </dgm:pt>
    <dgm:pt modelId="{7B3A7EF7-748A-49ED-AFB0-8B402F78FF54}">
      <dgm:prSet phldrT="[Text]"/>
      <dgm:spPr/>
      <dgm:t>
        <a:bodyPr/>
        <a:lstStyle/>
        <a:p>
          <a:r>
            <a:rPr lang="en-US" dirty="0"/>
            <a:t> Data Locality</a:t>
          </a:r>
        </a:p>
      </dgm:t>
    </dgm:pt>
    <dgm:pt modelId="{DC7C8B02-563D-48A1-8307-F53613370DE8}" type="parTrans" cxnId="{8971DF12-2C88-4B33-87FD-C07DAB18C8F6}">
      <dgm:prSet/>
      <dgm:spPr/>
      <dgm:t>
        <a:bodyPr/>
        <a:lstStyle/>
        <a:p>
          <a:endParaRPr lang="en-US"/>
        </a:p>
      </dgm:t>
    </dgm:pt>
    <dgm:pt modelId="{43A0B10A-7F0D-4ACA-A3D6-D9A1898B1C39}" type="sibTrans" cxnId="{8971DF12-2C88-4B33-87FD-C07DAB18C8F6}">
      <dgm:prSet/>
      <dgm:spPr/>
      <dgm:t>
        <a:bodyPr/>
        <a:lstStyle/>
        <a:p>
          <a:endParaRPr lang="en-US"/>
        </a:p>
      </dgm:t>
    </dgm:pt>
    <dgm:pt modelId="{8B68952C-C9A7-485D-B6CF-60759078E582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/>
            <a:t>NodeManager</a:t>
          </a:r>
          <a:endParaRPr lang="en-GB"/>
        </a:p>
      </dgm:t>
    </dgm:pt>
    <dgm:pt modelId="{267D9382-A6F0-4A62-8309-E9146C03A9C3}" type="parTrans" cxnId="{BD819DB2-30BC-437D-9648-75188A9426E3}">
      <dgm:prSet/>
      <dgm:spPr/>
      <dgm:t>
        <a:bodyPr/>
        <a:lstStyle/>
        <a:p>
          <a:endParaRPr lang="en-US"/>
        </a:p>
      </dgm:t>
    </dgm:pt>
    <dgm:pt modelId="{CE5FCA19-E82A-40EA-904E-DF39E8C390C0}" type="sibTrans" cxnId="{BD819DB2-30BC-437D-9648-75188A9426E3}">
      <dgm:prSet/>
      <dgm:spPr/>
      <dgm:t>
        <a:bodyPr/>
        <a:lstStyle/>
        <a:p>
          <a:endParaRPr lang="en-US"/>
        </a:p>
      </dgm:t>
    </dgm:pt>
    <dgm:pt modelId="{DAA7E408-921C-4639-848D-81D1C5F78A2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/>
            <a:t>ApplicationMaster</a:t>
          </a:r>
          <a:endParaRPr lang="en-GB"/>
        </a:p>
      </dgm:t>
    </dgm:pt>
    <dgm:pt modelId="{FFC1A89C-00FB-4492-BC6D-084B4348DCA5}" type="parTrans" cxnId="{461F886C-6976-4457-87D6-FBEA707D394C}">
      <dgm:prSet/>
      <dgm:spPr/>
      <dgm:t>
        <a:bodyPr/>
        <a:lstStyle/>
        <a:p>
          <a:endParaRPr lang="en-US"/>
        </a:p>
      </dgm:t>
    </dgm:pt>
    <dgm:pt modelId="{1F35BE16-06F5-4F33-85A9-EC6ED741FFB0}" type="sibTrans" cxnId="{461F886C-6976-4457-87D6-FBEA707D394C}">
      <dgm:prSet/>
      <dgm:spPr/>
      <dgm:t>
        <a:bodyPr/>
        <a:lstStyle/>
        <a:p>
          <a:endParaRPr lang="en-US"/>
        </a:p>
      </dgm:t>
    </dgm:pt>
    <dgm:pt modelId="{2CE2E256-6ADD-4F73-8CBA-3767CDD57E1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/>
            <a:t>Scheduler</a:t>
          </a:r>
          <a:endParaRPr lang="en-GB"/>
        </a:p>
      </dgm:t>
    </dgm:pt>
    <dgm:pt modelId="{6BA27AE8-3893-4E6B-B15A-6D3C74749ECD}" type="parTrans" cxnId="{693CCA12-0617-4D69-AAFA-38DBAEF96F43}">
      <dgm:prSet/>
      <dgm:spPr/>
      <dgm:t>
        <a:bodyPr/>
        <a:lstStyle/>
        <a:p>
          <a:endParaRPr lang="en-US"/>
        </a:p>
      </dgm:t>
    </dgm:pt>
    <dgm:pt modelId="{EF9C6920-E089-4121-92DF-8AA4484BAB10}" type="sibTrans" cxnId="{693CCA12-0617-4D69-AAFA-38DBAEF96F43}">
      <dgm:prSet/>
      <dgm:spPr/>
      <dgm:t>
        <a:bodyPr/>
        <a:lstStyle/>
        <a:p>
          <a:endParaRPr lang="en-US"/>
        </a:p>
      </dgm:t>
    </dgm:pt>
    <dgm:pt modelId="{D9B10CB9-1FE9-4680-BF1D-42B348FD666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/>
            <a:t>ApplicationManager</a:t>
          </a:r>
          <a:endParaRPr lang="en-GB"/>
        </a:p>
      </dgm:t>
    </dgm:pt>
    <dgm:pt modelId="{4294A20F-AE05-4A2D-994F-FDC453F5B2B8}" type="parTrans" cxnId="{E3E9C969-69A9-4188-B549-A31EAD15997D}">
      <dgm:prSet/>
      <dgm:spPr/>
      <dgm:t>
        <a:bodyPr/>
        <a:lstStyle/>
        <a:p>
          <a:endParaRPr lang="en-US"/>
        </a:p>
      </dgm:t>
    </dgm:pt>
    <dgm:pt modelId="{CDA5377F-AD99-4A93-BCB2-D19589BE90C7}" type="sibTrans" cxnId="{E3E9C969-69A9-4188-B549-A31EAD15997D}">
      <dgm:prSet/>
      <dgm:spPr/>
      <dgm:t>
        <a:bodyPr/>
        <a:lstStyle/>
        <a:p>
          <a:endParaRPr lang="en-US"/>
        </a:p>
      </dgm:t>
    </dgm:pt>
    <dgm:pt modelId="{A3EC9D90-CE22-418E-8179-800DB1644C3C}">
      <dgm:prSet phldrT="[Text]"/>
      <dgm:spPr/>
      <dgm:t>
        <a:bodyPr/>
        <a:lstStyle/>
        <a:p>
          <a:r>
            <a:rPr lang="en-US" dirty="0" err="1"/>
            <a:t>Proceso</a:t>
          </a:r>
          <a:endParaRPr lang="en-US" dirty="0"/>
        </a:p>
      </dgm:t>
    </dgm:pt>
    <dgm:pt modelId="{DAD4B60F-204C-4B1F-9354-11E583164E3E}" type="parTrans" cxnId="{58DE3F2C-1104-407D-93A0-F5B40508A68B}">
      <dgm:prSet/>
      <dgm:spPr/>
      <dgm:t>
        <a:bodyPr/>
        <a:lstStyle/>
        <a:p>
          <a:endParaRPr lang="en-US"/>
        </a:p>
      </dgm:t>
    </dgm:pt>
    <dgm:pt modelId="{738ABD51-C6E6-49A3-931C-D52FA4C4E8BA}" type="sibTrans" cxnId="{58DE3F2C-1104-407D-93A0-F5B40508A68B}">
      <dgm:prSet/>
      <dgm:spPr/>
      <dgm:t>
        <a:bodyPr/>
        <a:lstStyle/>
        <a:p>
          <a:endParaRPr lang="en-US"/>
        </a:p>
      </dgm:t>
    </dgm:pt>
    <dgm:pt modelId="{F8ED51E0-C2F2-49EF-B18B-E77F132F94FB}">
      <dgm:prSet phldrT="[Text]"/>
      <dgm:spPr/>
      <dgm:t>
        <a:bodyPr/>
        <a:lstStyle/>
        <a:p>
          <a:r>
            <a:rPr lang="en-US" dirty="0"/>
            <a:t>Run job process</a:t>
          </a:r>
        </a:p>
      </dgm:t>
    </dgm:pt>
    <dgm:pt modelId="{63B4A51F-CB0D-4D47-8115-09F677A57977}" type="parTrans" cxnId="{104BF07C-CB48-4AC4-BC50-32EA68DDF4E1}">
      <dgm:prSet/>
      <dgm:spPr/>
      <dgm:t>
        <a:bodyPr/>
        <a:lstStyle/>
        <a:p>
          <a:endParaRPr lang="en-US"/>
        </a:p>
      </dgm:t>
    </dgm:pt>
    <dgm:pt modelId="{2AF09933-2CCB-43CA-A034-968B9C993A67}" type="sibTrans" cxnId="{104BF07C-CB48-4AC4-BC50-32EA68DDF4E1}">
      <dgm:prSet/>
      <dgm:spPr/>
      <dgm:t>
        <a:bodyPr/>
        <a:lstStyle/>
        <a:p>
          <a:endParaRPr lang="en-US"/>
        </a:p>
      </dgm:t>
    </dgm:pt>
    <dgm:pt modelId="{005A52BB-1D9C-42DB-8434-7585A77BA005}">
      <dgm:prSet phldrT="[Text]"/>
      <dgm:spPr/>
      <dgm:t>
        <a:bodyPr/>
        <a:lstStyle/>
        <a:p>
          <a:r>
            <a:rPr lang="en-US" dirty="0"/>
            <a:t> Yarn HA</a:t>
          </a:r>
        </a:p>
      </dgm:t>
    </dgm:pt>
    <dgm:pt modelId="{A381BA69-F34E-4993-A58E-496786C0F8BD}" type="parTrans" cxnId="{EA4BB7CF-B179-4A05-8CB1-D656F1202471}">
      <dgm:prSet/>
      <dgm:spPr/>
    </dgm:pt>
    <dgm:pt modelId="{FDB874EA-8A39-42D0-81DC-06EFEC731D8D}" type="sibTrans" cxnId="{EA4BB7CF-B179-4A05-8CB1-D656F1202471}">
      <dgm:prSet/>
      <dgm:spPr/>
    </dgm:pt>
    <dgm:pt modelId="{3E40D7E2-FA7F-4184-A8AE-C0E2C9BAB525}" type="pres">
      <dgm:prSet presAssocID="{67231302-18DE-4047-B19C-633A6C5CDF37}" presName="Name0" presStyleCnt="0">
        <dgm:presLayoutVars>
          <dgm:dir/>
          <dgm:animLvl val="lvl"/>
          <dgm:resizeHandles val="exact"/>
        </dgm:presLayoutVars>
      </dgm:prSet>
      <dgm:spPr/>
    </dgm:pt>
    <dgm:pt modelId="{81DBA1C1-EA04-4EF7-B934-DFFCCAB1C2AA}" type="pres">
      <dgm:prSet presAssocID="{1F2DB62B-F235-4D7C-94DF-865B3BA139E6}" presName="composite" presStyleCnt="0"/>
      <dgm:spPr/>
    </dgm:pt>
    <dgm:pt modelId="{81E234C4-75FA-48E3-BBE4-D218DBFC17AF}" type="pres">
      <dgm:prSet presAssocID="{1F2DB62B-F235-4D7C-94DF-865B3BA139E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A612C82-8E37-43AF-95D4-43161E560523}" type="pres">
      <dgm:prSet presAssocID="{1F2DB62B-F235-4D7C-94DF-865B3BA139E6}" presName="desTx" presStyleLbl="revTx" presStyleIdx="0" presStyleCnt="5">
        <dgm:presLayoutVars>
          <dgm:bulletEnabled val="1"/>
        </dgm:presLayoutVars>
      </dgm:prSet>
      <dgm:spPr/>
    </dgm:pt>
    <dgm:pt modelId="{67DEBBF6-0293-4D6D-B750-57AD3C7EFED1}" type="pres">
      <dgm:prSet presAssocID="{A0A6ED9D-A415-487C-995A-6587D88D051F}" presName="space" presStyleCnt="0"/>
      <dgm:spPr/>
    </dgm:pt>
    <dgm:pt modelId="{DD7F2246-D0B9-49A8-8032-16B1EBDA457D}" type="pres">
      <dgm:prSet presAssocID="{26B07C12-ED50-425F-BFA8-53DD6772B1EE}" presName="composite" presStyleCnt="0"/>
      <dgm:spPr/>
    </dgm:pt>
    <dgm:pt modelId="{6492CD85-DB32-400B-9F96-5BEF1B8E6BAF}" type="pres">
      <dgm:prSet presAssocID="{26B07C12-ED50-425F-BFA8-53DD6772B1EE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9911F6-0791-42F0-A968-48BD779DAE95}" type="pres">
      <dgm:prSet presAssocID="{26B07C12-ED50-425F-BFA8-53DD6772B1EE}" presName="desTx" presStyleLbl="revTx" presStyleIdx="1" presStyleCnt="5">
        <dgm:presLayoutVars>
          <dgm:bulletEnabled val="1"/>
        </dgm:presLayoutVars>
      </dgm:prSet>
      <dgm:spPr/>
    </dgm:pt>
    <dgm:pt modelId="{5B13D3E8-3AD7-4150-BD02-F5FC802E9B6D}" type="pres">
      <dgm:prSet presAssocID="{7424DB05-18E8-4B20-9024-6ADD418333D6}" presName="space" presStyleCnt="0"/>
      <dgm:spPr/>
    </dgm:pt>
    <dgm:pt modelId="{D7506F6A-CCDD-47E9-BEB8-B087524FBDB9}" type="pres">
      <dgm:prSet presAssocID="{E0995DC8-EFB4-402F-AD6D-8C2D82F90029}" presName="composite" presStyleCnt="0"/>
      <dgm:spPr/>
    </dgm:pt>
    <dgm:pt modelId="{3D9B469D-73F1-47D7-A60A-3F29EF8F1C0B}" type="pres">
      <dgm:prSet presAssocID="{E0995DC8-EFB4-402F-AD6D-8C2D82F90029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39E82E7-860A-43C1-866B-EF0FEFE45CD7}" type="pres">
      <dgm:prSet presAssocID="{E0995DC8-EFB4-402F-AD6D-8C2D82F90029}" presName="desTx" presStyleLbl="revTx" presStyleIdx="2" presStyleCnt="5">
        <dgm:presLayoutVars>
          <dgm:bulletEnabled val="1"/>
        </dgm:presLayoutVars>
      </dgm:prSet>
      <dgm:spPr/>
    </dgm:pt>
    <dgm:pt modelId="{9391A853-EC1A-416C-BA04-73DF2197AFB0}" type="pres">
      <dgm:prSet presAssocID="{D0535EDA-BE09-46F6-B17B-0973C4ABBC7B}" presName="space" presStyleCnt="0"/>
      <dgm:spPr/>
    </dgm:pt>
    <dgm:pt modelId="{561B6222-DF53-4FD1-A685-0F219347259B}" type="pres">
      <dgm:prSet presAssocID="{23F28357-F232-4363-93F7-0DFEB708311C}" presName="composite" presStyleCnt="0"/>
      <dgm:spPr/>
    </dgm:pt>
    <dgm:pt modelId="{6DC790AB-35E0-4363-8B5A-371F17FC6958}" type="pres">
      <dgm:prSet presAssocID="{23F28357-F232-4363-93F7-0DFEB708311C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CDC305-F5A3-4AA1-AE28-58CD02506A4D}" type="pres">
      <dgm:prSet presAssocID="{23F28357-F232-4363-93F7-0DFEB708311C}" presName="desTx" presStyleLbl="revTx" presStyleIdx="3" presStyleCnt="5">
        <dgm:presLayoutVars>
          <dgm:bulletEnabled val="1"/>
        </dgm:presLayoutVars>
      </dgm:prSet>
      <dgm:spPr/>
    </dgm:pt>
    <dgm:pt modelId="{F113329A-3620-4B74-9DB1-0994E8B2CC5A}" type="pres">
      <dgm:prSet presAssocID="{4A5575C2-1762-4F5B-ADD3-636C2ED076B7}" presName="space" presStyleCnt="0"/>
      <dgm:spPr/>
    </dgm:pt>
    <dgm:pt modelId="{9F535D34-17A0-4502-A902-1F504CB7803E}" type="pres">
      <dgm:prSet presAssocID="{A3EC9D90-CE22-418E-8179-800DB1644C3C}" presName="composite" presStyleCnt="0"/>
      <dgm:spPr/>
    </dgm:pt>
    <dgm:pt modelId="{15D735D7-0C1E-4179-99A3-BAD9472BC8E1}" type="pres">
      <dgm:prSet presAssocID="{A3EC9D90-CE22-418E-8179-800DB1644C3C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C6E20149-4A3B-43CA-836A-A261F779F133}" type="pres">
      <dgm:prSet presAssocID="{A3EC9D90-CE22-418E-8179-800DB1644C3C}" presName="desTx" presStyleLbl="revTx" presStyleIdx="4" presStyleCnt="5">
        <dgm:presLayoutVars>
          <dgm:bulletEnabled val="1"/>
        </dgm:presLayoutVars>
      </dgm:prSet>
      <dgm:spPr/>
    </dgm:pt>
  </dgm:ptLst>
  <dgm:cxnLst>
    <dgm:cxn modelId="{3357F200-A329-47DE-8A2E-896478D6EC54}" type="presOf" srcId="{44377974-028E-40E0-AD51-EE9ED6C79B65}" destId="{189911F6-0791-42F0-A968-48BD779DAE95}" srcOrd="0" destOrd="0" presId="urn:microsoft.com/office/officeart/2005/8/layout/chevron1"/>
    <dgm:cxn modelId="{D42EF90F-BF58-4C7F-AB26-12EE076D28F0}" type="presOf" srcId="{F13C0FA9-BBA8-45AB-8CB7-73968DF26DFE}" destId="{189911F6-0791-42F0-A968-48BD779DAE95}" srcOrd="0" destOrd="1" presId="urn:microsoft.com/office/officeart/2005/8/layout/chevron1"/>
    <dgm:cxn modelId="{C5D23012-671B-45E2-8DF5-6B63E51F1311}" srcId="{E0995DC8-EFB4-402F-AD6D-8C2D82F90029}" destId="{6532FB04-1665-4616-AD45-E7933CE2F8B8}" srcOrd="0" destOrd="0" parTransId="{7A89047C-2D0C-42CD-AC5B-FBD77F8F989A}" sibTransId="{CF0AE25A-2BFF-4CC1-AD00-E8AA05E7DBA7}"/>
    <dgm:cxn modelId="{58B33812-B400-42F8-ACCD-F8EB672D23B2}" srcId="{67231302-18DE-4047-B19C-633A6C5CDF37}" destId="{1F2DB62B-F235-4D7C-94DF-865B3BA139E6}" srcOrd="0" destOrd="0" parTransId="{E26FDE0C-0853-4232-B989-3452E378152E}" sibTransId="{A0A6ED9D-A415-487C-995A-6587D88D051F}"/>
    <dgm:cxn modelId="{693CCA12-0617-4D69-AAFA-38DBAEF96F43}" srcId="{E0995DC8-EFB4-402F-AD6D-8C2D82F90029}" destId="{2CE2E256-6ADD-4F73-8CBA-3767CDD57E17}" srcOrd="4" destOrd="0" parTransId="{6BA27AE8-3893-4E6B-B15A-6D3C74749ECD}" sibTransId="{EF9C6920-E089-4121-92DF-8AA4484BAB10}"/>
    <dgm:cxn modelId="{8971DF12-2C88-4B33-87FD-C07DAB18C8F6}" srcId="{23F28357-F232-4363-93F7-0DFEB708311C}" destId="{7B3A7EF7-748A-49ED-AFB0-8B402F78FF54}" srcOrd="0" destOrd="0" parTransId="{DC7C8B02-563D-48A1-8307-F53613370DE8}" sibTransId="{43A0B10A-7F0D-4ACA-A3D6-D9A1898B1C39}"/>
    <dgm:cxn modelId="{849A0423-D1C0-43C3-85C4-FA42A45F74FC}" type="presOf" srcId="{146781BC-50E0-455A-957B-DA09002D3071}" destId="{CA612C82-8E37-43AF-95D4-43161E560523}" srcOrd="0" destOrd="0" presId="urn:microsoft.com/office/officeart/2005/8/layout/chevron1"/>
    <dgm:cxn modelId="{52F08723-7D88-44D8-A92F-0B1285A55708}" srcId="{1F2DB62B-F235-4D7C-94DF-865B3BA139E6}" destId="{146781BC-50E0-455A-957B-DA09002D3071}" srcOrd="0" destOrd="0" parTransId="{79AB0913-1B09-4EB4-91DB-181A88CB8A39}" sibTransId="{16E6F23A-437F-4548-AFA1-8B11C6BBD094}"/>
    <dgm:cxn modelId="{92E81E2B-A1BB-4661-BC28-3A134482E19F}" type="presOf" srcId="{23F28357-F232-4363-93F7-0DFEB708311C}" destId="{6DC790AB-35E0-4363-8B5A-371F17FC6958}" srcOrd="0" destOrd="0" presId="urn:microsoft.com/office/officeart/2005/8/layout/chevron1"/>
    <dgm:cxn modelId="{58DE3F2C-1104-407D-93A0-F5B40508A68B}" srcId="{67231302-18DE-4047-B19C-633A6C5CDF37}" destId="{A3EC9D90-CE22-418E-8179-800DB1644C3C}" srcOrd="4" destOrd="0" parTransId="{DAD4B60F-204C-4B1F-9354-11E583164E3E}" sibTransId="{738ABD51-C6E6-49A3-931C-D52FA4C4E8BA}"/>
    <dgm:cxn modelId="{4B379534-37D8-4B86-B32B-AB6CF2E74673}" srcId="{26B07C12-ED50-425F-BFA8-53DD6772B1EE}" destId="{F13C0FA9-BBA8-45AB-8CB7-73968DF26DFE}" srcOrd="1" destOrd="0" parTransId="{15073C4B-1D4C-44DF-A93F-553D371C5CF2}" sibTransId="{E119FD48-6164-4D69-8CAC-2C7F50E2D931}"/>
    <dgm:cxn modelId="{A1AE6A35-2D67-42AB-89CA-3A8A3D333C55}" type="presOf" srcId="{005A52BB-1D9C-42DB-8434-7585A77BA005}" destId="{0BCDC305-F5A3-4AA1-AE28-58CD02506A4D}" srcOrd="0" destOrd="1" presId="urn:microsoft.com/office/officeart/2005/8/layout/chevron1"/>
    <dgm:cxn modelId="{9CB1163D-C7A8-4971-A80F-15A3B6F0C17B}" type="presOf" srcId="{F8ED51E0-C2F2-49EF-B18B-E77F132F94FB}" destId="{C6E20149-4A3B-43CA-836A-A261F779F133}" srcOrd="0" destOrd="0" presId="urn:microsoft.com/office/officeart/2005/8/layout/chevron1"/>
    <dgm:cxn modelId="{943AE15F-3979-44AB-9B4B-9B079A83F618}" type="presOf" srcId="{6532FB04-1665-4616-AD45-E7933CE2F8B8}" destId="{639E82E7-860A-43C1-866B-EF0FEFE45CD7}" srcOrd="0" destOrd="0" presId="urn:microsoft.com/office/officeart/2005/8/layout/chevron1"/>
    <dgm:cxn modelId="{70E65160-12F2-4E87-ABA6-986A50967CE2}" type="presOf" srcId="{D9B10CB9-1FE9-4680-BF1D-42B348FD6667}" destId="{639E82E7-860A-43C1-866B-EF0FEFE45CD7}" srcOrd="0" destOrd="3" presId="urn:microsoft.com/office/officeart/2005/8/layout/chevron1"/>
    <dgm:cxn modelId="{E3E9C969-69A9-4188-B549-A31EAD15997D}" srcId="{E0995DC8-EFB4-402F-AD6D-8C2D82F90029}" destId="{D9B10CB9-1FE9-4680-BF1D-42B348FD6667}" srcOrd="3" destOrd="0" parTransId="{4294A20F-AE05-4A2D-994F-FDC453F5B2B8}" sibTransId="{CDA5377F-AD99-4A93-BCB2-D19589BE90C7}"/>
    <dgm:cxn modelId="{6C6E6A4C-757E-414B-8687-BD85F9489250}" type="presOf" srcId="{2CE2E256-6ADD-4F73-8CBA-3767CDD57E17}" destId="{639E82E7-860A-43C1-866B-EF0FEFE45CD7}" srcOrd="0" destOrd="4" presId="urn:microsoft.com/office/officeart/2005/8/layout/chevron1"/>
    <dgm:cxn modelId="{461F886C-6976-4457-87D6-FBEA707D394C}" srcId="{E0995DC8-EFB4-402F-AD6D-8C2D82F90029}" destId="{DAA7E408-921C-4639-848D-81D1C5F78A25}" srcOrd="2" destOrd="0" parTransId="{FFC1A89C-00FB-4492-BC6D-084B4348DCA5}" sibTransId="{1F35BE16-06F5-4F33-85A9-EC6ED741FFB0}"/>
    <dgm:cxn modelId="{E9C76B76-949E-4A2E-8519-EF439CBE4FBC}" srcId="{67231302-18DE-4047-B19C-633A6C5CDF37}" destId="{23F28357-F232-4363-93F7-0DFEB708311C}" srcOrd="3" destOrd="0" parTransId="{128F5C25-C4F8-4D65-98CB-CD4ADCB236D4}" sibTransId="{4A5575C2-1762-4F5B-ADD3-636C2ED076B7}"/>
    <dgm:cxn modelId="{104BF07C-CB48-4AC4-BC50-32EA68DDF4E1}" srcId="{A3EC9D90-CE22-418E-8179-800DB1644C3C}" destId="{F8ED51E0-C2F2-49EF-B18B-E77F132F94FB}" srcOrd="0" destOrd="0" parTransId="{63B4A51F-CB0D-4D47-8115-09F677A57977}" sibTransId="{2AF09933-2CCB-43CA-A034-968B9C993A67}"/>
    <dgm:cxn modelId="{F1C6D1A3-0B9D-4022-B110-6235109363F2}" type="presOf" srcId="{4AC00208-7478-4BA2-B126-0FB79A449413}" destId="{CA612C82-8E37-43AF-95D4-43161E560523}" srcOrd="0" destOrd="1" presId="urn:microsoft.com/office/officeart/2005/8/layout/chevron1"/>
    <dgm:cxn modelId="{391B3FA5-9CC3-48F6-BD82-8FD67D0F0AF7}" srcId="{26B07C12-ED50-425F-BFA8-53DD6772B1EE}" destId="{44377974-028E-40E0-AD51-EE9ED6C79B65}" srcOrd="0" destOrd="0" parTransId="{7DB429E8-A816-498E-9547-31703A64A01B}" sibTransId="{DE4C9FC1-1F76-4679-89DC-5CE992513135}"/>
    <dgm:cxn modelId="{AD8491B0-C211-4A51-AEF9-56F6B0FF4E62}" type="presOf" srcId="{8B68952C-C9A7-485D-B6CF-60759078E582}" destId="{639E82E7-860A-43C1-866B-EF0FEFE45CD7}" srcOrd="0" destOrd="1" presId="urn:microsoft.com/office/officeart/2005/8/layout/chevron1"/>
    <dgm:cxn modelId="{BD819DB2-30BC-437D-9648-75188A9426E3}" srcId="{E0995DC8-EFB4-402F-AD6D-8C2D82F90029}" destId="{8B68952C-C9A7-485D-B6CF-60759078E582}" srcOrd="1" destOrd="0" parTransId="{267D9382-A6F0-4A62-8309-E9146C03A9C3}" sibTransId="{CE5FCA19-E82A-40EA-904E-DF39E8C390C0}"/>
    <dgm:cxn modelId="{0CB6ADB8-23D0-4149-9F67-4FDDF361E3FB}" type="presOf" srcId="{DAA7E408-921C-4639-848D-81D1C5F78A25}" destId="{639E82E7-860A-43C1-866B-EF0FEFE45CD7}" srcOrd="0" destOrd="2" presId="urn:microsoft.com/office/officeart/2005/8/layout/chevron1"/>
    <dgm:cxn modelId="{E337D8BF-F418-40EF-B870-0BBB97D8F60B}" type="presOf" srcId="{67231302-18DE-4047-B19C-633A6C5CDF37}" destId="{3E40D7E2-FA7F-4184-A8AE-C0E2C9BAB525}" srcOrd="0" destOrd="0" presId="urn:microsoft.com/office/officeart/2005/8/layout/chevron1"/>
    <dgm:cxn modelId="{EA4BB7CF-B179-4A05-8CB1-D656F1202471}" srcId="{23F28357-F232-4363-93F7-0DFEB708311C}" destId="{005A52BB-1D9C-42DB-8434-7585A77BA005}" srcOrd="1" destOrd="0" parTransId="{A381BA69-F34E-4993-A58E-496786C0F8BD}" sibTransId="{FDB874EA-8A39-42D0-81DC-06EFEC731D8D}"/>
    <dgm:cxn modelId="{079943D8-3A2F-4777-80FF-39DFDAB14851}" type="presOf" srcId="{A3EC9D90-CE22-418E-8179-800DB1644C3C}" destId="{15D735D7-0C1E-4179-99A3-BAD9472BC8E1}" srcOrd="0" destOrd="0" presId="urn:microsoft.com/office/officeart/2005/8/layout/chevron1"/>
    <dgm:cxn modelId="{383143DC-27F2-4CEB-A528-E96BEA778ED3}" type="presOf" srcId="{1F2DB62B-F235-4D7C-94DF-865B3BA139E6}" destId="{81E234C4-75FA-48E3-BBE4-D218DBFC17AF}" srcOrd="0" destOrd="0" presId="urn:microsoft.com/office/officeart/2005/8/layout/chevron1"/>
    <dgm:cxn modelId="{D87210E3-59C5-48D7-8FFF-8BE27FA9B9FA}" srcId="{67231302-18DE-4047-B19C-633A6C5CDF37}" destId="{E0995DC8-EFB4-402F-AD6D-8C2D82F90029}" srcOrd="2" destOrd="0" parTransId="{98D55D6E-7B72-433E-84D7-053CA7E06575}" sibTransId="{D0535EDA-BE09-46F6-B17B-0973C4ABBC7B}"/>
    <dgm:cxn modelId="{D5013CE7-3EDC-43CE-A0A5-E7ED3CB4D643}" type="presOf" srcId="{7B3A7EF7-748A-49ED-AFB0-8B402F78FF54}" destId="{0BCDC305-F5A3-4AA1-AE28-58CD02506A4D}" srcOrd="0" destOrd="0" presId="urn:microsoft.com/office/officeart/2005/8/layout/chevron1"/>
    <dgm:cxn modelId="{0D220DE9-32D2-430B-BC85-36DC549F35F5}" srcId="{67231302-18DE-4047-B19C-633A6C5CDF37}" destId="{26B07C12-ED50-425F-BFA8-53DD6772B1EE}" srcOrd="1" destOrd="0" parTransId="{5C55A267-2171-4CB3-83BD-E241151B79F0}" sibTransId="{7424DB05-18E8-4B20-9024-6ADD418333D6}"/>
    <dgm:cxn modelId="{AE43C2F8-95D1-4B68-86AE-6EE4C6BC2644}" type="presOf" srcId="{26B07C12-ED50-425F-BFA8-53DD6772B1EE}" destId="{6492CD85-DB32-400B-9F96-5BEF1B8E6BAF}" srcOrd="0" destOrd="0" presId="urn:microsoft.com/office/officeart/2005/8/layout/chevron1"/>
    <dgm:cxn modelId="{149637FA-B71B-4B48-A5F0-387384BB711D}" srcId="{1F2DB62B-F235-4D7C-94DF-865B3BA139E6}" destId="{4AC00208-7478-4BA2-B126-0FB79A449413}" srcOrd="1" destOrd="0" parTransId="{3331519D-BBEE-43F7-B2A4-69215C7A35A7}" sibTransId="{887D2575-771A-4706-B442-C770CF0BA09A}"/>
    <dgm:cxn modelId="{2F056AFC-1D46-4C76-B91C-968BFED64B80}" type="presOf" srcId="{E0995DC8-EFB4-402F-AD6D-8C2D82F90029}" destId="{3D9B469D-73F1-47D7-A60A-3F29EF8F1C0B}" srcOrd="0" destOrd="0" presId="urn:microsoft.com/office/officeart/2005/8/layout/chevron1"/>
    <dgm:cxn modelId="{4DB9E868-3205-4257-B2C3-465F7799A15C}" type="presParOf" srcId="{3E40D7E2-FA7F-4184-A8AE-C0E2C9BAB525}" destId="{81DBA1C1-EA04-4EF7-B934-DFFCCAB1C2AA}" srcOrd="0" destOrd="0" presId="urn:microsoft.com/office/officeart/2005/8/layout/chevron1"/>
    <dgm:cxn modelId="{4DC2B38C-8302-40BC-B64D-1873912F4748}" type="presParOf" srcId="{81DBA1C1-EA04-4EF7-B934-DFFCCAB1C2AA}" destId="{81E234C4-75FA-48E3-BBE4-D218DBFC17AF}" srcOrd="0" destOrd="0" presId="urn:microsoft.com/office/officeart/2005/8/layout/chevron1"/>
    <dgm:cxn modelId="{B073CB41-7FD7-4A4A-B563-32AEB587572C}" type="presParOf" srcId="{81DBA1C1-EA04-4EF7-B934-DFFCCAB1C2AA}" destId="{CA612C82-8E37-43AF-95D4-43161E560523}" srcOrd="1" destOrd="0" presId="urn:microsoft.com/office/officeart/2005/8/layout/chevron1"/>
    <dgm:cxn modelId="{B7988824-C61D-4774-86A4-87EF2222A3BD}" type="presParOf" srcId="{3E40D7E2-FA7F-4184-A8AE-C0E2C9BAB525}" destId="{67DEBBF6-0293-4D6D-B750-57AD3C7EFED1}" srcOrd="1" destOrd="0" presId="urn:microsoft.com/office/officeart/2005/8/layout/chevron1"/>
    <dgm:cxn modelId="{671C3481-830A-4791-9DE0-65B211B9B17E}" type="presParOf" srcId="{3E40D7E2-FA7F-4184-A8AE-C0E2C9BAB525}" destId="{DD7F2246-D0B9-49A8-8032-16B1EBDA457D}" srcOrd="2" destOrd="0" presId="urn:microsoft.com/office/officeart/2005/8/layout/chevron1"/>
    <dgm:cxn modelId="{E7A3A5AD-050B-4A4B-A9BF-B32048F7CEDC}" type="presParOf" srcId="{DD7F2246-D0B9-49A8-8032-16B1EBDA457D}" destId="{6492CD85-DB32-400B-9F96-5BEF1B8E6BAF}" srcOrd="0" destOrd="0" presId="urn:microsoft.com/office/officeart/2005/8/layout/chevron1"/>
    <dgm:cxn modelId="{3D141553-1574-44B2-8EF7-DCE807333102}" type="presParOf" srcId="{DD7F2246-D0B9-49A8-8032-16B1EBDA457D}" destId="{189911F6-0791-42F0-A968-48BD779DAE95}" srcOrd="1" destOrd="0" presId="urn:microsoft.com/office/officeart/2005/8/layout/chevron1"/>
    <dgm:cxn modelId="{B2F5170D-4FF7-42DB-AE7A-AFFBD143D083}" type="presParOf" srcId="{3E40D7E2-FA7F-4184-A8AE-C0E2C9BAB525}" destId="{5B13D3E8-3AD7-4150-BD02-F5FC802E9B6D}" srcOrd="3" destOrd="0" presId="urn:microsoft.com/office/officeart/2005/8/layout/chevron1"/>
    <dgm:cxn modelId="{3CE545C6-28F4-482B-89F5-F6E144F3829A}" type="presParOf" srcId="{3E40D7E2-FA7F-4184-A8AE-C0E2C9BAB525}" destId="{D7506F6A-CCDD-47E9-BEB8-B087524FBDB9}" srcOrd="4" destOrd="0" presId="urn:microsoft.com/office/officeart/2005/8/layout/chevron1"/>
    <dgm:cxn modelId="{1BA91B64-6B1E-47C1-B0A2-0232C63CF13B}" type="presParOf" srcId="{D7506F6A-CCDD-47E9-BEB8-B087524FBDB9}" destId="{3D9B469D-73F1-47D7-A60A-3F29EF8F1C0B}" srcOrd="0" destOrd="0" presId="urn:microsoft.com/office/officeart/2005/8/layout/chevron1"/>
    <dgm:cxn modelId="{D45E3B40-4212-42E2-9B3F-5EEA6FD038AC}" type="presParOf" srcId="{D7506F6A-CCDD-47E9-BEB8-B087524FBDB9}" destId="{639E82E7-860A-43C1-866B-EF0FEFE45CD7}" srcOrd="1" destOrd="0" presId="urn:microsoft.com/office/officeart/2005/8/layout/chevron1"/>
    <dgm:cxn modelId="{A0AE00FA-A30D-401A-A619-19885210C219}" type="presParOf" srcId="{3E40D7E2-FA7F-4184-A8AE-C0E2C9BAB525}" destId="{9391A853-EC1A-416C-BA04-73DF2197AFB0}" srcOrd="5" destOrd="0" presId="urn:microsoft.com/office/officeart/2005/8/layout/chevron1"/>
    <dgm:cxn modelId="{24E5BDB5-0C9E-403A-815C-0FE19521835D}" type="presParOf" srcId="{3E40D7E2-FA7F-4184-A8AE-C0E2C9BAB525}" destId="{561B6222-DF53-4FD1-A685-0F219347259B}" srcOrd="6" destOrd="0" presId="urn:microsoft.com/office/officeart/2005/8/layout/chevron1"/>
    <dgm:cxn modelId="{AD31778E-0294-44FD-8B3E-E7144D151F73}" type="presParOf" srcId="{561B6222-DF53-4FD1-A685-0F219347259B}" destId="{6DC790AB-35E0-4363-8B5A-371F17FC6958}" srcOrd="0" destOrd="0" presId="urn:microsoft.com/office/officeart/2005/8/layout/chevron1"/>
    <dgm:cxn modelId="{8A4B5D42-8D67-4B4C-8892-4386C76C9D18}" type="presParOf" srcId="{561B6222-DF53-4FD1-A685-0F219347259B}" destId="{0BCDC305-F5A3-4AA1-AE28-58CD02506A4D}" srcOrd="1" destOrd="0" presId="urn:microsoft.com/office/officeart/2005/8/layout/chevron1"/>
    <dgm:cxn modelId="{2E7D393B-7B3D-4211-A53C-21CFD1C408D9}" type="presParOf" srcId="{3E40D7E2-FA7F-4184-A8AE-C0E2C9BAB525}" destId="{F113329A-3620-4B74-9DB1-0994E8B2CC5A}" srcOrd="7" destOrd="0" presId="urn:microsoft.com/office/officeart/2005/8/layout/chevron1"/>
    <dgm:cxn modelId="{0C7A9C4D-C2E3-4760-A90B-67229B56EF4F}" type="presParOf" srcId="{3E40D7E2-FA7F-4184-A8AE-C0E2C9BAB525}" destId="{9F535D34-17A0-4502-A902-1F504CB7803E}" srcOrd="8" destOrd="0" presId="urn:microsoft.com/office/officeart/2005/8/layout/chevron1"/>
    <dgm:cxn modelId="{32944B92-6B77-4276-83B9-365FFB48FE16}" type="presParOf" srcId="{9F535D34-17A0-4502-A902-1F504CB7803E}" destId="{15D735D7-0C1E-4179-99A3-BAD9472BC8E1}" srcOrd="0" destOrd="0" presId="urn:microsoft.com/office/officeart/2005/8/layout/chevron1"/>
    <dgm:cxn modelId="{CCB84945-BC0F-4C13-AF29-6DB1E9AC99DB}" type="presParOf" srcId="{9F535D34-17A0-4502-A902-1F504CB7803E}" destId="{C6E20149-4A3B-43CA-836A-A261F779F13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243A8-9035-4A0B-B092-B51672FB9F55}">
      <dsp:nvSpPr>
        <dsp:cNvPr id="0" name=""/>
        <dsp:cNvSpPr/>
      </dsp:nvSpPr>
      <dsp:spPr>
        <a:xfrm>
          <a:off x="2426" y="585506"/>
          <a:ext cx="1924666" cy="26945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5" tIns="330200" rIns="1500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Que </a:t>
          </a:r>
          <a:r>
            <a:rPr lang="en-US" sz="1600" kern="1200" dirty="0" err="1"/>
            <a:t>es</a:t>
          </a:r>
          <a:r>
            <a:rPr lang="en-US" sz="1600" kern="1200" dirty="0"/>
            <a:t> Big Data?</a:t>
          </a:r>
        </a:p>
      </dsp:txBody>
      <dsp:txXfrm>
        <a:off x="2426" y="1609429"/>
        <a:ext cx="1924666" cy="1616720"/>
      </dsp:txXfrm>
    </dsp:sp>
    <dsp:sp modelId="{2F8AD0CB-34C8-490C-9E92-1AB1AA645BC6}">
      <dsp:nvSpPr>
        <dsp:cNvPr id="0" name=""/>
        <dsp:cNvSpPr/>
      </dsp:nvSpPr>
      <dsp:spPr>
        <a:xfrm>
          <a:off x="560579" y="854960"/>
          <a:ext cx="808360" cy="8083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23" tIns="12700" rIns="63023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</a:t>
          </a:r>
        </a:p>
      </dsp:txBody>
      <dsp:txXfrm>
        <a:off x="678961" y="973342"/>
        <a:ext cx="571596" cy="571596"/>
      </dsp:txXfrm>
    </dsp:sp>
    <dsp:sp modelId="{0FA01D14-3856-462F-A537-EFAD09614847}">
      <dsp:nvSpPr>
        <dsp:cNvPr id="0" name=""/>
        <dsp:cNvSpPr/>
      </dsp:nvSpPr>
      <dsp:spPr>
        <a:xfrm>
          <a:off x="2426" y="3279968"/>
          <a:ext cx="19246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D28DD-BFE3-476F-9BF3-1002E592A77D}">
      <dsp:nvSpPr>
        <dsp:cNvPr id="0" name=""/>
        <dsp:cNvSpPr/>
      </dsp:nvSpPr>
      <dsp:spPr>
        <a:xfrm>
          <a:off x="2119559" y="585506"/>
          <a:ext cx="1924666" cy="26945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5" tIns="330200" rIns="1500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Cuando</a:t>
          </a:r>
          <a:r>
            <a:rPr lang="en-US" sz="1600" kern="1200" dirty="0"/>
            <a:t> hay big data?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3 V’s</a:t>
          </a:r>
        </a:p>
      </dsp:txBody>
      <dsp:txXfrm>
        <a:off x="2119559" y="1609429"/>
        <a:ext cx="1924666" cy="1616720"/>
      </dsp:txXfrm>
    </dsp:sp>
    <dsp:sp modelId="{BC9976A1-3633-45B4-84F0-EB5A4F378413}">
      <dsp:nvSpPr>
        <dsp:cNvPr id="0" name=""/>
        <dsp:cNvSpPr/>
      </dsp:nvSpPr>
      <dsp:spPr>
        <a:xfrm>
          <a:off x="2677713" y="854960"/>
          <a:ext cx="808360" cy="8083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23" tIns="12700" rIns="63023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</a:t>
          </a:r>
        </a:p>
      </dsp:txBody>
      <dsp:txXfrm>
        <a:off x="2796095" y="973342"/>
        <a:ext cx="571596" cy="571596"/>
      </dsp:txXfrm>
    </dsp:sp>
    <dsp:sp modelId="{77B29B91-6489-422F-A421-44453549C00C}">
      <dsp:nvSpPr>
        <dsp:cNvPr id="0" name=""/>
        <dsp:cNvSpPr/>
      </dsp:nvSpPr>
      <dsp:spPr>
        <a:xfrm>
          <a:off x="2119559" y="3279968"/>
          <a:ext cx="19246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2F64-774D-4A20-B684-267CEA289161}">
      <dsp:nvSpPr>
        <dsp:cNvPr id="0" name=""/>
        <dsp:cNvSpPr/>
      </dsp:nvSpPr>
      <dsp:spPr>
        <a:xfrm>
          <a:off x="4236693" y="585506"/>
          <a:ext cx="1924666" cy="26945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5" tIns="330200" rIns="1500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Bases de </a:t>
          </a:r>
          <a:r>
            <a:rPr lang="en-US" sz="1600" kern="1200" dirty="0" err="1"/>
            <a:t>Datos</a:t>
          </a:r>
          <a:r>
            <a:rPr lang="en-US" sz="1600" kern="1200" dirty="0"/>
            <a:t> NoSQL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Categorias</a:t>
          </a:r>
          <a:r>
            <a:rPr lang="en-US" sz="1200" kern="1200" dirty="0"/>
            <a:t> y </a:t>
          </a:r>
          <a:r>
            <a:rPr lang="en-US" sz="1200" kern="1200" dirty="0" err="1"/>
            <a:t>ejemplos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Diferencias</a:t>
          </a:r>
          <a:r>
            <a:rPr lang="en-US" sz="1200" kern="1200" dirty="0"/>
            <a:t> con RDBMS</a:t>
          </a:r>
        </a:p>
      </dsp:txBody>
      <dsp:txXfrm>
        <a:off x="4236693" y="1609429"/>
        <a:ext cx="1924666" cy="1616720"/>
      </dsp:txXfrm>
    </dsp:sp>
    <dsp:sp modelId="{43BBD897-3069-4815-ABDC-E8E2BFDE8986}">
      <dsp:nvSpPr>
        <dsp:cNvPr id="0" name=""/>
        <dsp:cNvSpPr/>
      </dsp:nvSpPr>
      <dsp:spPr>
        <a:xfrm>
          <a:off x="4794846" y="854960"/>
          <a:ext cx="808360" cy="8083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23" tIns="12700" rIns="63023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3</a:t>
          </a:r>
        </a:p>
      </dsp:txBody>
      <dsp:txXfrm>
        <a:off x="4913228" y="973342"/>
        <a:ext cx="571596" cy="571596"/>
      </dsp:txXfrm>
    </dsp:sp>
    <dsp:sp modelId="{21C7BC54-1E2D-4E10-A90B-BA0766E70B48}">
      <dsp:nvSpPr>
        <dsp:cNvPr id="0" name=""/>
        <dsp:cNvSpPr/>
      </dsp:nvSpPr>
      <dsp:spPr>
        <a:xfrm>
          <a:off x="4236693" y="3279968"/>
          <a:ext cx="19246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0A71-8EA7-476E-AF14-6E548A880AAF}">
      <dsp:nvSpPr>
        <dsp:cNvPr id="0" name=""/>
        <dsp:cNvSpPr/>
      </dsp:nvSpPr>
      <dsp:spPr>
        <a:xfrm>
          <a:off x="6353826" y="585506"/>
          <a:ext cx="1924666" cy="26945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5" tIns="330200" rIns="1500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Teorema</a:t>
          </a:r>
          <a:r>
            <a:rPr lang="en-US" sz="1600" kern="1200" dirty="0"/>
            <a:t> CAP</a:t>
          </a:r>
        </a:p>
      </dsp:txBody>
      <dsp:txXfrm>
        <a:off x="6353826" y="1609429"/>
        <a:ext cx="1924666" cy="1616720"/>
      </dsp:txXfrm>
    </dsp:sp>
    <dsp:sp modelId="{49730814-A04F-4A77-9656-268B790B57C9}">
      <dsp:nvSpPr>
        <dsp:cNvPr id="0" name=""/>
        <dsp:cNvSpPr/>
      </dsp:nvSpPr>
      <dsp:spPr>
        <a:xfrm>
          <a:off x="6911980" y="854960"/>
          <a:ext cx="808360" cy="8083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23" tIns="12700" rIns="63023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4</a:t>
          </a:r>
        </a:p>
      </dsp:txBody>
      <dsp:txXfrm>
        <a:off x="7030362" y="973342"/>
        <a:ext cx="571596" cy="571596"/>
      </dsp:txXfrm>
    </dsp:sp>
    <dsp:sp modelId="{444F5CBF-A516-431C-9400-3AD361138999}">
      <dsp:nvSpPr>
        <dsp:cNvPr id="0" name=""/>
        <dsp:cNvSpPr/>
      </dsp:nvSpPr>
      <dsp:spPr>
        <a:xfrm>
          <a:off x="6353826" y="3279968"/>
          <a:ext cx="19246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F7E0D-FD4A-4338-B210-4AD3F73EBC2F}">
      <dsp:nvSpPr>
        <dsp:cNvPr id="0" name=""/>
        <dsp:cNvSpPr/>
      </dsp:nvSpPr>
      <dsp:spPr>
        <a:xfrm>
          <a:off x="-4127645" y="-633458"/>
          <a:ext cx="4918421" cy="4918421"/>
        </a:xfrm>
        <a:prstGeom prst="blockArc">
          <a:avLst>
            <a:gd name="adj1" fmla="val 18900000"/>
            <a:gd name="adj2" fmla="val 2700000"/>
            <a:gd name="adj3" fmla="val 43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149D4-A0F9-4B5F-94A4-8F25E9DB438F}">
      <dsp:nvSpPr>
        <dsp:cNvPr id="0" name=""/>
        <dsp:cNvSpPr/>
      </dsp:nvSpPr>
      <dsp:spPr>
        <a:xfrm>
          <a:off x="295665" y="192288"/>
          <a:ext cx="5003179" cy="3844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Que es / Casos de uso</a:t>
          </a:r>
        </a:p>
      </dsp:txBody>
      <dsp:txXfrm>
        <a:off x="295665" y="192288"/>
        <a:ext cx="5003179" cy="384430"/>
      </dsp:txXfrm>
    </dsp:sp>
    <dsp:sp modelId="{785719D3-2936-4A48-A647-82CE3CFF1935}">
      <dsp:nvSpPr>
        <dsp:cNvPr id="0" name=""/>
        <dsp:cNvSpPr/>
      </dsp:nvSpPr>
      <dsp:spPr>
        <a:xfrm>
          <a:off x="55396" y="144234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04D2F-7257-4F43-8CFB-01781092F2E2}">
      <dsp:nvSpPr>
        <dsp:cNvPr id="0" name=""/>
        <dsp:cNvSpPr/>
      </dsp:nvSpPr>
      <dsp:spPr>
        <a:xfrm>
          <a:off x="611885" y="768860"/>
          <a:ext cx="4686958" cy="384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Caracteristicas</a:t>
          </a:r>
        </a:p>
      </dsp:txBody>
      <dsp:txXfrm>
        <a:off x="611885" y="768860"/>
        <a:ext cx="4686958" cy="384430"/>
      </dsp:txXfrm>
    </dsp:sp>
    <dsp:sp modelId="{796D4824-D74E-43EE-98FF-EE8776F17F04}">
      <dsp:nvSpPr>
        <dsp:cNvPr id="0" name=""/>
        <dsp:cNvSpPr/>
      </dsp:nvSpPr>
      <dsp:spPr>
        <a:xfrm>
          <a:off x="371616" y="720806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30E76-390D-49B0-B7F3-9743CB5C759E}">
      <dsp:nvSpPr>
        <dsp:cNvPr id="0" name=""/>
        <dsp:cNvSpPr/>
      </dsp:nvSpPr>
      <dsp:spPr>
        <a:xfrm>
          <a:off x="756484" y="1345433"/>
          <a:ext cx="4542359" cy="3844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Componentes</a:t>
          </a:r>
        </a:p>
      </dsp:txBody>
      <dsp:txXfrm>
        <a:off x="756484" y="1345433"/>
        <a:ext cx="4542359" cy="384430"/>
      </dsp:txXfrm>
    </dsp:sp>
    <dsp:sp modelId="{DBFEA0AA-F4C9-4332-BF72-5950A1B0E313}">
      <dsp:nvSpPr>
        <dsp:cNvPr id="0" name=""/>
        <dsp:cNvSpPr/>
      </dsp:nvSpPr>
      <dsp:spPr>
        <a:xfrm>
          <a:off x="516216" y="1297379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0B459-505E-412B-A6A7-A54EAA3F1661}">
      <dsp:nvSpPr>
        <dsp:cNvPr id="0" name=""/>
        <dsp:cNvSpPr/>
      </dsp:nvSpPr>
      <dsp:spPr>
        <a:xfrm>
          <a:off x="756484" y="1921640"/>
          <a:ext cx="4542359" cy="384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Diferencias Hadoop 1 vs Hadoop 2</a:t>
          </a:r>
        </a:p>
      </dsp:txBody>
      <dsp:txXfrm>
        <a:off x="756484" y="1921640"/>
        <a:ext cx="4542359" cy="384430"/>
      </dsp:txXfrm>
    </dsp:sp>
    <dsp:sp modelId="{B2C315D8-6D42-4F32-BFC0-76FE94F8E7C5}">
      <dsp:nvSpPr>
        <dsp:cNvPr id="0" name=""/>
        <dsp:cNvSpPr/>
      </dsp:nvSpPr>
      <dsp:spPr>
        <a:xfrm>
          <a:off x="516216" y="1873586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353D1-1FD9-4E57-B49E-8CB25FAD3A39}">
      <dsp:nvSpPr>
        <dsp:cNvPr id="0" name=""/>
        <dsp:cNvSpPr/>
      </dsp:nvSpPr>
      <dsp:spPr>
        <a:xfrm>
          <a:off x="611885" y="2498212"/>
          <a:ext cx="4686958" cy="3844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Cuando no usar Hadoop</a:t>
          </a:r>
        </a:p>
      </dsp:txBody>
      <dsp:txXfrm>
        <a:off x="611885" y="2498212"/>
        <a:ext cx="4686958" cy="384430"/>
      </dsp:txXfrm>
    </dsp:sp>
    <dsp:sp modelId="{9BA96722-4412-4FBF-AEC8-7B4354677425}">
      <dsp:nvSpPr>
        <dsp:cNvPr id="0" name=""/>
        <dsp:cNvSpPr/>
      </dsp:nvSpPr>
      <dsp:spPr>
        <a:xfrm>
          <a:off x="371616" y="2450159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4CF1C-25DB-4265-8A1A-8450F054E5A7}">
      <dsp:nvSpPr>
        <dsp:cNvPr id="0" name=""/>
        <dsp:cNvSpPr/>
      </dsp:nvSpPr>
      <dsp:spPr>
        <a:xfrm>
          <a:off x="295665" y="3074785"/>
          <a:ext cx="5003179" cy="3844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14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Landscape</a:t>
          </a:r>
        </a:p>
      </dsp:txBody>
      <dsp:txXfrm>
        <a:off x="295665" y="3074785"/>
        <a:ext cx="5003179" cy="384430"/>
      </dsp:txXfrm>
    </dsp:sp>
    <dsp:sp modelId="{DBE6401F-6B87-493D-B82E-91C3E85D7515}">
      <dsp:nvSpPr>
        <dsp:cNvPr id="0" name=""/>
        <dsp:cNvSpPr/>
      </dsp:nvSpPr>
      <dsp:spPr>
        <a:xfrm>
          <a:off x="55396" y="3026731"/>
          <a:ext cx="480537" cy="480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7DF31-5039-4116-9421-42715623559C}">
      <dsp:nvSpPr>
        <dsp:cNvPr id="0" name=""/>
        <dsp:cNvSpPr/>
      </dsp:nvSpPr>
      <dsp:spPr>
        <a:xfrm>
          <a:off x="7819452" y="617172"/>
          <a:ext cx="1777680" cy="17779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AA2E7-F78C-4FCA-9D6C-AC87F113B2E2}">
      <dsp:nvSpPr>
        <dsp:cNvPr id="0" name=""/>
        <dsp:cNvSpPr/>
      </dsp:nvSpPr>
      <dsp:spPr>
        <a:xfrm>
          <a:off x="7878108" y="676448"/>
          <a:ext cx="1659420" cy="16594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Proceso</a:t>
          </a:r>
          <a:endParaRPr lang="en-US" sz="1500" kern="1200" dirty="0"/>
        </a:p>
      </dsp:txBody>
      <dsp:txXfrm>
        <a:off x="8115574" y="913552"/>
        <a:ext cx="1185435" cy="1185210"/>
      </dsp:txXfrm>
    </dsp:sp>
    <dsp:sp modelId="{8C686B64-C497-4731-9E11-5CE35CE6CC93}">
      <dsp:nvSpPr>
        <dsp:cNvPr id="0" name=""/>
        <dsp:cNvSpPr/>
      </dsp:nvSpPr>
      <dsp:spPr>
        <a:xfrm>
          <a:off x="7878108" y="2427901"/>
          <a:ext cx="1659420" cy="97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Write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Read data</a:t>
          </a:r>
        </a:p>
      </dsp:txBody>
      <dsp:txXfrm>
        <a:off x="7878108" y="2427901"/>
        <a:ext cx="1659420" cy="974624"/>
      </dsp:txXfrm>
    </dsp:sp>
    <dsp:sp modelId="{A6ACB122-0B4F-4A8F-ACBB-B4D006253AC3}">
      <dsp:nvSpPr>
        <dsp:cNvPr id="0" name=""/>
        <dsp:cNvSpPr/>
      </dsp:nvSpPr>
      <dsp:spPr>
        <a:xfrm rot="2700000">
          <a:off x="5981325" y="617264"/>
          <a:ext cx="1777475" cy="177747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361DC-FCBE-47D8-8A99-2C933DF3B92F}">
      <dsp:nvSpPr>
        <dsp:cNvPr id="0" name=""/>
        <dsp:cNvSpPr/>
      </dsp:nvSpPr>
      <dsp:spPr>
        <a:xfrm>
          <a:off x="6041771" y="676448"/>
          <a:ext cx="1659420" cy="16594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Problemas</a:t>
          </a:r>
          <a:endParaRPr lang="en-US" sz="1500" kern="1200" dirty="0"/>
        </a:p>
      </dsp:txBody>
      <dsp:txXfrm>
        <a:off x="6278290" y="913552"/>
        <a:ext cx="1185435" cy="1185210"/>
      </dsp:txXfrm>
    </dsp:sp>
    <dsp:sp modelId="{C8F662D4-8302-4539-939D-BB339405ECE9}">
      <dsp:nvSpPr>
        <dsp:cNvPr id="0" name=""/>
        <dsp:cNvSpPr/>
      </dsp:nvSpPr>
      <dsp:spPr>
        <a:xfrm>
          <a:off x="6041771" y="2427901"/>
          <a:ext cx="1659420" cy="97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SPOF </a:t>
          </a:r>
          <a:r>
            <a:rPr lang="en-US" sz="1200" kern="1200" dirty="0">
              <a:sym typeface="Wingdings" panose="05000000000000000000" pitchFamily="2" charset="2"/>
            </a:rPr>
            <a:t> </a:t>
          </a:r>
          <a:r>
            <a:rPr lang="en-US" sz="1200" kern="1200" dirty="0"/>
            <a:t>HDFS HA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NN RAM &amp; blocks </a:t>
          </a:r>
          <a:r>
            <a:rPr lang="en-US" sz="1200" kern="1200" dirty="0">
              <a:sym typeface="Wingdings" panose="05000000000000000000" pitchFamily="2" charset="2"/>
            </a:rPr>
            <a:t> H</a:t>
          </a:r>
          <a:r>
            <a:rPr lang="en-US" sz="1200" kern="1200" dirty="0"/>
            <a:t>DFS Federation</a:t>
          </a:r>
        </a:p>
      </dsp:txBody>
      <dsp:txXfrm>
        <a:off x="6041771" y="2427901"/>
        <a:ext cx="1659420" cy="974624"/>
      </dsp:txXfrm>
    </dsp:sp>
    <dsp:sp modelId="{DB0322E0-A51F-48EF-BF10-68672D4F6FD8}">
      <dsp:nvSpPr>
        <dsp:cNvPr id="0" name=""/>
        <dsp:cNvSpPr/>
      </dsp:nvSpPr>
      <dsp:spPr>
        <a:xfrm rot="2700000">
          <a:off x="4144987" y="617264"/>
          <a:ext cx="1777475" cy="177747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272B3-C787-4DFC-9A7F-AD345DDEF714}">
      <dsp:nvSpPr>
        <dsp:cNvPr id="0" name=""/>
        <dsp:cNvSpPr/>
      </dsp:nvSpPr>
      <dsp:spPr>
        <a:xfrm>
          <a:off x="4204487" y="676448"/>
          <a:ext cx="1659420" cy="16594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Componentes</a:t>
          </a:r>
        </a:p>
      </dsp:txBody>
      <dsp:txXfrm>
        <a:off x="4441007" y="913552"/>
        <a:ext cx="1185435" cy="1185210"/>
      </dsp:txXfrm>
    </dsp:sp>
    <dsp:sp modelId="{C40A7332-4B0C-452F-BC8F-5910698FF5CE}">
      <dsp:nvSpPr>
        <dsp:cNvPr id="0" name=""/>
        <dsp:cNvSpPr/>
      </dsp:nvSpPr>
      <dsp:spPr>
        <a:xfrm>
          <a:off x="4204487" y="2427901"/>
          <a:ext cx="1659420" cy="97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Namenode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Secondary </a:t>
          </a:r>
          <a:r>
            <a:rPr lang="en-US" sz="1200" kern="1200" dirty="0" err="1"/>
            <a:t>Namenode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Datanode</a:t>
          </a:r>
          <a:endParaRPr lang="en-US" sz="1200" kern="1200" dirty="0"/>
        </a:p>
      </dsp:txBody>
      <dsp:txXfrm>
        <a:off x="4204487" y="2427901"/>
        <a:ext cx="1659420" cy="974624"/>
      </dsp:txXfrm>
    </dsp:sp>
    <dsp:sp modelId="{8706C9DE-23AC-420A-837B-A9927A3CCA61}">
      <dsp:nvSpPr>
        <dsp:cNvPr id="0" name=""/>
        <dsp:cNvSpPr/>
      </dsp:nvSpPr>
      <dsp:spPr>
        <a:xfrm rot="2700000">
          <a:off x="2307704" y="617264"/>
          <a:ext cx="1777475" cy="1777475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65C36-C845-4194-AAF6-37E557826F93}">
      <dsp:nvSpPr>
        <dsp:cNvPr id="0" name=""/>
        <dsp:cNvSpPr/>
      </dsp:nvSpPr>
      <dsp:spPr>
        <a:xfrm>
          <a:off x="2367204" y="676448"/>
          <a:ext cx="1659420" cy="16594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Arquitectura</a:t>
          </a:r>
          <a:endParaRPr lang="en-US" sz="1500" kern="1200" dirty="0"/>
        </a:p>
      </dsp:txBody>
      <dsp:txXfrm>
        <a:off x="2604669" y="913552"/>
        <a:ext cx="1185435" cy="1185210"/>
      </dsp:txXfrm>
    </dsp:sp>
    <dsp:sp modelId="{ED1254B9-4B78-49D6-95F7-E538F10FC40E}">
      <dsp:nvSpPr>
        <dsp:cNvPr id="0" name=""/>
        <dsp:cNvSpPr/>
      </dsp:nvSpPr>
      <dsp:spPr>
        <a:xfrm>
          <a:off x="2367204" y="2427901"/>
          <a:ext cx="1659420" cy="97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Componentes</a:t>
          </a:r>
          <a:r>
            <a:rPr lang="en-US" sz="1200" kern="1200" dirty="0"/>
            <a:t> y </a:t>
          </a:r>
          <a:r>
            <a:rPr lang="en-US" sz="1200" kern="1200" dirty="0" err="1"/>
            <a:t>funciones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Concepto bloque</a:t>
          </a:r>
        </a:p>
      </dsp:txBody>
      <dsp:txXfrm>
        <a:off x="2367204" y="2427901"/>
        <a:ext cx="1659420" cy="974624"/>
      </dsp:txXfrm>
    </dsp:sp>
    <dsp:sp modelId="{90B0AFAA-9366-4589-B9BE-A36B289A2A37}">
      <dsp:nvSpPr>
        <dsp:cNvPr id="0" name=""/>
        <dsp:cNvSpPr/>
      </dsp:nvSpPr>
      <dsp:spPr>
        <a:xfrm rot="2700000">
          <a:off x="470420" y="617264"/>
          <a:ext cx="1777475" cy="1777475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6F6E0-4C5B-449A-8AF9-94BBAA3E0044}">
      <dsp:nvSpPr>
        <dsp:cNvPr id="0" name=""/>
        <dsp:cNvSpPr/>
      </dsp:nvSpPr>
      <dsp:spPr>
        <a:xfrm>
          <a:off x="529920" y="676448"/>
          <a:ext cx="1659420" cy="16594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HDFS</a:t>
          </a:r>
        </a:p>
      </dsp:txBody>
      <dsp:txXfrm>
        <a:off x="767386" y="913552"/>
        <a:ext cx="1185435" cy="1185210"/>
      </dsp:txXfrm>
    </dsp:sp>
    <dsp:sp modelId="{C0ABCCC9-DF78-4467-9F08-46E67A8DFE2A}">
      <dsp:nvSpPr>
        <dsp:cNvPr id="0" name=""/>
        <dsp:cNvSpPr/>
      </dsp:nvSpPr>
      <dsp:spPr>
        <a:xfrm>
          <a:off x="529920" y="2427901"/>
          <a:ext cx="1659420" cy="97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Que es?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Como funciona?</a:t>
          </a:r>
        </a:p>
      </dsp:txBody>
      <dsp:txXfrm>
        <a:off x="529920" y="2427901"/>
        <a:ext cx="1659420" cy="974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234C4-75FA-48E3-BBE4-D218DBFC17AF}">
      <dsp:nvSpPr>
        <dsp:cNvPr id="0" name=""/>
        <dsp:cNvSpPr/>
      </dsp:nvSpPr>
      <dsp:spPr>
        <a:xfrm>
          <a:off x="1019" y="773994"/>
          <a:ext cx="2112277" cy="810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YARN</a:t>
          </a:r>
        </a:p>
      </dsp:txBody>
      <dsp:txXfrm>
        <a:off x="406019" y="773994"/>
        <a:ext cx="1302277" cy="810000"/>
      </dsp:txXfrm>
    </dsp:sp>
    <dsp:sp modelId="{CA612C82-8E37-43AF-95D4-43161E560523}">
      <dsp:nvSpPr>
        <dsp:cNvPr id="0" name=""/>
        <dsp:cNvSpPr/>
      </dsp:nvSpPr>
      <dsp:spPr>
        <a:xfrm>
          <a:off x="1019" y="1685244"/>
          <a:ext cx="1689821" cy="1192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 es?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Como funciona?</a:t>
          </a:r>
        </a:p>
      </dsp:txBody>
      <dsp:txXfrm>
        <a:off x="1019" y="1685244"/>
        <a:ext cx="1689821" cy="1192011"/>
      </dsp:txXfrm>
    </dsp:sp>
    <dsp:sp modelId="{6492CD85-DB32-400B-9F96-5BEF1B8E6BAF}">
      <dsp:nvSpPr>
        <dsp:cNvPr id="0" name=""/>
        <dsp:cNvSpPr/>
      </dsp:nvSpPr>
      <dsp:spPr>
        <a:xfrm>
          <a:off x="1897296" y="773994"/>
          <a:ext cx="2112277" cy="810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Arquitectura</a:t>
          </a:r>
          <a:endParaRPr lang="en-US" sz="1500" kern="1200" dirty="0"/>
        </a:p>
      </dsp:txBody>
      <dsp:txXfrm>
        <a:off x="2302296" y="773994"/>
        <a:ext cx="1302277" cy="810000"/>
      </dsp:txXfrm>
    </dsp:sp>
    <dsp:sp modelId="{189911F6-0791-42F0-A968-48BD779DAE95}">
      <dsp:nvSpPr>
        <dsp:cNvPr id="0" name=""/>
        <dsp:cNvSpPr/>
      </dsp:nvSpPr>
      <dsp:spPr>
        <a:xfrm>
          <a:off x="1897296" y="1685244"/>
          <a:ext cx="1689821" cy="1192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Componentes</a:t>
          </a:r>
          <a:r>
            <a:rPr lang="en-US" sz="1500" kern="1200" dirty="0"/>
            <a:t> y </a:t>
          </a:r>
          <a:r>
            <a:rPr lang="en-US" sz="1500" kern="1200" dirty="0" err="1"/>
            <a:t>funciones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Concepto</a:t>
          </a:r>
          <a:r>
            <a:rPr lang="en-US" sz="1500" kern="1200" dirty="0"/>
            <a:t> container</a:t>
          </a:r>
        </a:p>
      </dsp:txBody>
      <dsp:txXfrm>
        <a:off x="1897296" y="1685244"/>
        <a:ext cx="1689821" cy="1192011"/>
      </dsp:txXfrm>
    </dsp:sp>
    <dsp:sp modelId="{3D9B469D-73F1-47D7-A60A-3F29EF8F1C0B}">
      <dsp:nvSpPr>
        <dsp:cNvPr id="0" name=""/>
        <dsp:cNvSpPr/>
      </dsp:nvSpPr>
      <dsp:spPr>
        <a:xfrm>
          <a:off x="3793574" y="773994"/>
          <a:ext cx="2112277" cy="810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Componentes</a:t>
          </a:r>
          <a:endParaRPr lang="en-US" sz="1500" kern="1200" dirty="0"/>
        </a:p>
      </dsp:txBody>
      <dsp:txXfrm>
        <a:off x="4198574" y="773994"/>
        <a:ext cx="1302277" cy="810000"/>
      </dsp:txXfrm>
    </dsp:sp>
    <dsp:sp modelId="{639E82E7-860A-43C1-866B-EF0FEFE45CD7}">
      <dsp:nvSpPr>
        <dsp:cNvPr id="0" name=""/>
        <dsp:cNvSpPr/>
      </dsp:nvSpPr>
      <dsp:spPr>
        <a:xfrm>
          <a:off x="3793574" y="1685244"/>
          <a:ext cx="1689821" cy="1192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 err="1"/>
            <a:t>ResourceManager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AR" sz="1500" kern="1200"/>
            <a:t>NodeManager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AR" sz="1500" kern="1200"/>
            <a:t>ApplicationMaster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AR" sz="1500" kern="1200"/>
            <a:t>ApplicationManager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AR" sz="1500" kern="1200"/>
            <a:t>Scheduler</a:t>
          </a:r>
          <a:endParaRPr lang="en-GB" sz="1500" kern="1200"/>
        </a:p>
      </dsp:txBody>
      <dsp:txXfrm>
        <a:off x="3793574" y="1685244"/>
        <a:ext cx="1689821" cy="1192011"/>
      </dsp:txXfrm>
    </dsp:sp>
    <dsp:sp modelId="{6DC790AB-35E0-4363-8B5A-371F17FC6958}">
      <dsp:nvSpPr>
        <dsp:cNvPr id="0" name=""/>
        <dsp:cNvSpPr/>
      </dsp:nvSpPr>
      <dsp:spPr>
        <a:xfrm>
          <a:off x="5689851" y="773994"/>
          <a:ext cx="2112277" cy="810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Problemas</a:t>
          </a:r>
          <a:endParaRPr lang="en-US" sz="1500" kern="1200" dirty="0"/>
        </a:p>
      </dsp:txBody>
      <dsp:txXfrm>
        <a:off x="6094851" y="773994"/>
        <a:ext cx="1302277" cy="810000"/>
      </dsp:txXfrm>
    </dsp:sp>
    <dsp:sp modelId="{0BCDC305-F5A3-4AA1-AE28-58CD02506A4D}">
      <dsp:nvSpPr>
        <dsp:cNvPr id="0" name=""/>
        <dsp:cNvSpPr/>
      </dsp:nvSpPr>
      <dsp:spPr>
        <a:xfrm>
          <a:off x="5689851" y="1685244"/>
          <a:ext cx="1689821" cy="1192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Data Locality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Yarn HA</a:t>
          </a:r>
        </a:p>
      </dsp:txBody>
      <dsp:txXfrm>
        <a:off x="5689851" y="1685244"/>
        <a:ext cx="1689821" cy="1192011"/>
      </dsp:txXfrm>
    </dsp:sp>
    <dsp:sp modelId="{15D735D7-0C1E-4179-99A3-BAD9472BC8E1}">
      <dsp:nvSpPr>
        <dsp:cNvPr id="0" name=""/>
        <dsp:cNvSpPr/>
      </dsp:nvSpPr>
      <dsp:spPr>
        <a:xfrm>
          <a:off x="7586129" y="773994"/>
          <a:ext cx="2112277" cy="81000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Proceso</a:t>
          </a:r>
          <a:endParaRPr lang="en-US" sz="1500" kern="1200" dirty="0"/>
        </a:p>
      </dsp:txBody>
      <dsp:txXfrm>
        <a:off x="7991129" y="773994"/>
        <a:ext cx="1302277" cy="810000"/>
      </dsp:txXfrm>
    </dsp:sp>
    <dsp:sp modelId="{C6E20149-4A3B-43CA-836A-A261F779F133}">
      <dsp:nvSpPr>
        <dsp:cNvPr id="0" name=""/>
        <dsp:cNvSpPr/>
      </dsp:nvSpPr>
      <dsp:spPr>
        <a:xfrm>
          <a:off x="7586129" y="1685244"/>
          <a:ext cx="1689821" cy="1192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 job process</a:t>
          </a:r>
        </a:p>
      </dsp:txBody>
      <dsp:txXfrm>
        <a:off x="7586129" y="1685244"/>
        <a:ext cx="1689821" cy="1192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88826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0982" y="6442525"/>
            <a:ext cx="2742486" cy="365125"/>
          </a:xfrm>
        </p:spPr>
        <p:txBody>
          <a:bodyPr/>
          <a:lstStyle/>
          <a:p>
            <a:fld id="{BB02557A-7053-4340-A874-8AB926A8EDA1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1160" y="6442525"/>
            <a:ext cx="4113728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311" y="6442525"/>
            <a:ext cx="2754660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18394" y="467785"/>
            <a:ext cx="487394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8689" y="1023868"/>
            <a:ext cx="3792690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89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8689" y="4945377"/>
            <a:ext cx="3792690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999" baseline="0">
                <a:solidFill>
                  <a:schemeClr val="bg2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549" y="507037"/>
            <a:ext cx="1571217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2937" y="524373"/>
            <a:ext cx="5958025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5549" y="6296616"/>
            <a:ext cx="2505343" cy="365125"/>
          </a:xfrm>
        </p:spPr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2936" y="6296616"/>
            <a:ext cx="595802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1668" y="2853280"/>
            <a:ext cx="5383267" cy="604112"/>
          </a:xfrm>
        </p:spPr>
        <p:txBody>
          <a:bodyPr/>
          <a:lstStyle>
            <a:lvl1pPr algn="l">
              <a:defRPr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09209" y="571503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88826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0982" y="6442525"/>
            <a:ext cx="2742486" cy="365125"/>
          </a:xfrm>
        </p:spPr>
        <p:txBody>
          <a:bodyPr/>
          <a:lstStyle/>
          <a:p>
            <a:fld id="{BB02557A-7053-4340-A874-8AB926A8EDA1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1160" y="6442525"/>
            <a:ext cx="4113728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311" y="6442525"/>
            <a:ext cx="2754660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18394" y="467785"/>
            <a:ext cx="487394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8689" y="1023868"/>
            <a:ext cx="3792690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89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8689" y="4945377"/>
            <a:ext cx="3792690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999" baseline="0">
                <a:solidFill>
                  <a:schemeClr val="bg2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1"/>
            <a:ext cx="12180890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050" y="1262064"/>
            <a:ext cx="7284727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2403" y="6296731"/>
            <a:ext cx="274248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858" y="6296731"/>
            <a:ext cx="4113728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955" y="6296731"/>
            <a:ext cx="2780818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7" y="1830580"/>
            <a:ext cx="5858198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899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3591" y="4176132"/>
            <a:ext cx="4565285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999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2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2935" y="2438400"/>
            <a:ext cx="4159437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786" y="2438400"/>
            <a:ext cx="4159437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5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53" y="566928"/>
            <a:ext cx="8896171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35" y="2456408"/>
            <a:ext cx="4159437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399" b="0" baseline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2935" y="3316640"/>
            <a:ext cx="4159437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786" y="2456408"/>
            <a:ext cx="4159437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399" b="0" baseline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786" y="3316640"/>
            <a:ext cx="4159437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2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0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53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09187" y="0"/>
            <a:ext cx="3779638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281" y="1503907"/>
            <a:ext cx="3226874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03" y="441414"/>
            <a:ext cx="7595062" cy="565458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4281" y="3223804"/>
            <a:ext cx="3226874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4348" y="6286501"/>
            <a:ext cx="3226874" cy="365125"/>
          </a:xfrm>
        </p:spPr>
        <p:txBody>
          <a:bodyPr/>
          <a:lstStyle>
            <a:lvl1pPr algn="l">
              <a:defRPr/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03" y="6286501"/>
            <a:ext cx="7595062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4281" y="373605"/>
            <a:ext cx="3226874" cy="816481"/>
          </a:xfrm>
        </p:spPr>
        <p:txBody>
          <a:bodyPr anchor="t"/>
          <a:lstStyle>
            <a:lvl1pPr algn="l">
              <a:defRPr sz="4399"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09187" y="0"/>
            <a:ext cx="3779638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281" y="1503910"/>
            <a:ext cx="3229784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100541" cy="6857999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4281" y="3223806"/>
            <a:ext cx="3226991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4281" y="6291073"/>
            <a:ext cx="3226991" cy="365125"/>
          </a:xfrm>
        </p:spPr>
        <p:txBody>
          <a:bodyPr/>
          <a:lstStyle>
            <a:lvl1pPr algn="l">
              <a:defRPr/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04" y="6291073"/>
            <a:ext cx="7596685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4281" y="373607"/>
            <a:ext cx="3226991" cy="816482"/>
          </a:xfrm>
        </p:spPr>
        <p:txBody>
          <a:bodyPr anchor="t"/>
          <a:lstStyle>
            <a:lvl1pPr algn="l">
              <a:defRPr sz="4399"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8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549" y="507037"/>
            <a:ext cx="1571217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2937" y="524373"/>
            <a:ext cx="5958025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5549" y="6296616"/>
            <a:ext cx="2505343" cy="365125"/>
          </a:xfrm>
        </p:spPr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2936" y="6296616"/>
            <a:ext cx="595802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1668" y="2853280"/>
            <a:ext cx="5383267" cy="604112"/>
          </a:xfrm>
        </p:spPr>
        <p:txBody>
          <a:bodyPr/>
          <a:lstStyle>
            <a:lvl1pPr algn="l">
              <a:defRPr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09209" y="571503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1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1"/>
            <a:ext cx="12180890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050" y="1262064"/>
            <a:ext cx="7284727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2403" y="6296731"/>
            <a:ext cx="274248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858" y="6296731"/>
            <a:ext cx="4113728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955" y="6296731"/>
            <a:ext cx="2780818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7" y="1830580"/>
            <a:ext cx="5858198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899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3591" y="4176132"/>
            <a:ext cx="4565285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999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2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2935" y="2438400"/>
            <a:ext cx="4159437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786" y="2438400"/>
            <a:ext cx="4159437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53" y="566928"/>
            <a:ext cx="8896171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35" y="2456408"/>
            <a:ext cx="4159437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399" b="0" baseline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2935" y="3316640"/>
            <a:ext cx="4159437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786" y="2456408"/>
            <a:ext cx="4159437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399" b="0" baseline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786" y="3316640"/>
            <a:ext cx="4159437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6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8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09187" y="0"/>
            <a:ext cx="3779638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281" y="1503907"/>
            <a:ext cx="3226874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03" y="441414"/>
            <a:ext cx="7595062" cy="565458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4281" y="3223804"/>
            <a:ext cx="3226874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4348" y="6286501"/>
            <a:ext cx="3226874" cy="365125"/>
          </a:xfrm>
        </p:spPr>
        <p:txBody>
          <a:bodyPr/>
          <a:lstStyle>
            <a:lvl1pPr algn="l">
              <a:defRPr/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03" y="6286501"/>
            <a:ext cx="7595062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4281" y="373605"/>
            <a:ext cx="3226874" cy="816481"/>
          </a:xfrm>
        </p:spPr>
        <p:txBody>
          <a:bodyPr anchor="t"/>
          <a:lstStyle>
            <a:lvl1pPr algn="l">
              <a:defRPr sz="4399"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09187" y="0"/>
            <a:ext cx="3779638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281" y="1503910"/>
            <a:ext cx="3229784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100541" cy="6857999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4281" y="3223806"/>
            <a:ext cx="3226991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4281" y="6291073"/>
            <a:ext cx="3226991" cy="365125"/>
          </a:xfrm>
        </p:spPr>
        <p:txBody>
          <a:bodyPr/>
          <a:lstStyle>
            <a:lvl1pPr algn="l">
              <a:defRPr/>
            </a:lvl1pPr>
          </a:lstStyle>
          <a:p>
            <a:fld id="{9AFE8FB1-0A7A-443E-AAF7-31D4FA1AA312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04" y="6291073"/>
            <a:ext cx="7596685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4281" y="373607"/>
            <a:ext cx="3226991" cy="816482"/>
          </a:xfrm>
        </p:spPr>
        <p:txBody>
          <a:bodyPr anchor="t"/>
          <a:lstStyle>
            <a:lvl1pPr algn="l">
              <a:defRPr sz="4399"/>
            </a:lvl1pPr>
          </a:lstStyle>
          <a:p>
            <a:fld id="{25BA54BD-C84D-46CE-8B72-31BFB26AB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5976" y="568345"/>
            <a:ext cx="8895248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37" y="2438400"/>
            <a:ext cx="8768287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58737" y="629661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AFE8FB1-0A7A-443E-AAF7-31D4FA1AA312}" type="datetimeFigureOut">
              <a:rPr lang="en-US" smtClean="0"/>
              <a:pPr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2936" y="6296616"/>
            <a:ext cx="56658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866" y="723329"/>
            <a:ext cx="1883857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399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2937" y="2176009"/>
            <a:ext cx="87682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745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9000"/>
        </a:lnSpc>
        <a:spcBef>
          <a:spcPct val="0"/>
        </a:spcBef>
        <a:buNone/>
        <a:defRPr sz="4399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19944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999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9888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799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59832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79776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99720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19664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39608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59552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79496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5976" y="568345"/>
            <a:ext cx="8895248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37" y="2438400"/>
            <a:ext cx="8768287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58737" y="629661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AFE8FB1-0A7A-443E-AAF7-31D4FA1AA312}" type="datetimeFigureOut">
              <a:rPr lang="en-US" smtClean="0"/>
              <a:pPr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2936" y="6296616"/>
            <a:ext cx="56658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866" y="723329"/>
            <a:ext cx="1883857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399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2937" y="2176009"/>
            <a:ext cx="87682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4"/>
            <a:ext cx="3779094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950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9000"/>
        </a:lnSpc>
        <a:spcBef>
          <a:spcPct val="0"/>
        </a:spcBef>
        <a:buNone/>
        <a:defRPr sz="4399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19944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999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9888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799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59832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79776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99720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19664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39608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59552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79496" indent="-319944" algn="l" defTabSz="914126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harpenSoften amount="39000"/>
                    </a14:imgEffect>
                    <a14:imgEffect>
                      <a14:brightnessContrast bright="-59000" contrast="-2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515048-39BA-433D-AEE3-657DD6D9491A}"/>
              </a:ext>
            </a:extLst>
          </p:cNvPr>
          <p:cNvSpPr/>
          <p:nvPr/>
        </p:nvSpPr>
        <p:spPr>
          <a:xfrm>
            <a:off x="7750596" y="1484784"/>
            <a:ext cx="4104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4" descr="Related image">
            <a:extLst>
              <a:ext uri="{FF2B5EF4-FFF2-40B4-BE49-F238E27FC236}">
                <a16:creationId xmlns:a16="http://schemas.microsoft.com/office/drawing/2014/main" id="{4F64B6E9-8449-469A-93EE-73C2473A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8" y="640080"/>
            <a:ext cx="6972421" cy="54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40353-3D0D-4516-9147-4EC5CE7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/>
              <a:t>Hadoop </a:t>
            </a:r>
            <a:r>
              <a:rPr lang="es-AR" sz="3400" dirty="0" err="1"/>
              <a:t>Ecosystem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21595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076" y="4149081"/>
            <a:ext cx="5858198" cy="936104"/>
          </a:xfrm>
        </p:spPr>
        <p:txBody>
          <a:bodyPr/>
          <a:lstStyle/>
          <a:p>
            <a:r>
              <a:rPr lang="en-US" dirty="0"/>
              <a:t>Map Reduce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E643EFCF-6C9D-48FD-A3E3-048D9EB7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262" y="1916832"/>
            <a:ext cx="5105826" cy="17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1A8C6-52D7-41CC-8DD8-70DD37C45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3852" y="692696"/>
            <a:ext cx="9865096" cy="5373215"/>
          </a:xfrm>
          <a:prstGeom prst="rect">
            <a:avLst/>
          </a:prstGeom>
        </p:spPr>
      </p:pic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E58C2DC2-AA82-4E95-B24B-1E4BDA83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5709146"/>
            <a:ext cx="32385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129" y="4077072"/>
            <a:ext cx="5858198" cy="963375"/>
          </a:xfrm>
        </p:spPr>
        <p:txBody>
          <a:bodyPr/>
          <a:lstStyle/>
          <a:p>
            <a:r>
              <a:rPr lang="en-US" dirty="0"/>
              <a:t>HDFS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E7B14EB5-C69D-4E0C-AB74-D994E2AE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0"/>
          <a:stretch/>
        </p:blipFill>
        <p:spPr bwMode="auto">
          <a:xfrm>
            <a:off x="3873996" y="1988840"/>
            <a:ext cx="4176464" cy="15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2B74-CA9E-4549-AF07-A107D00D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099" y="568345"/>
            <a:ext cx="9699426" cy="1560716"/>
          </a:xfrm>
        </p:spPr>
        <p:txBody>
          <a:bodyPr>
            <a:normAutofit/>
          </a:bodyPr>
          <a:lstStyle/>
          <a:p>
            <a:r>
              <a:rPr lang="es-AR" dirty="0" err="1"/>
              <a:t>Highly</a:t>
            </a:r>
            <a:r>
              <a:rPr lang="es-AR" dirty="0"/>
              <a:t> </a:t>
            </a:r>
            <a:r>
              <a:rPr lang="es-AR" dirty="0" err="1"/>
              <a:t>Distributed</a:t>
            </a:r>
            <a:r>
              <a:rPr lang="es-AR" dirty="0"/>
              <a:t> File </a:t>
            </a:r>
            <a:r>
              <a:rPr lang="es-AR" dirty="0" err="1"/>
              <a:t>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909370-5EDE-4458-AEFF-AE7714601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796649"/>
              </p:ext>
            </p:extLst>
          </p:nvPr>
        </p:nvGraphicFramePr>
        <p:xfrm>
          <a:off x="1846099" y="2438400"/>
          <a:ext cx="9699426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263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C037-4800-4665-818D-15DDE9B0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HDFS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91533F-8769-41CD-B362-E069C76F4D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2575798"/>
            <a:ext cx="8767763" cy="33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319D-0376-4E3C-AFFA-333E7E9F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HDFS - </a:t>
            </a:r>
            <a:r>
              <a:rPr lang="es-AR" dirty="0" err="1"/>
              <a:t>Architecture</a:t>
            </a:r>
            <a:endParaRPr lang="en-GB" dirty="0"/>
          </a:p>
        </p:txBody>
      </p:sp>
      <p:pic>
        <p:nvPicPr>
          <p:cNvPr id="11266" name="Picture 2" descr="Image result for hdfs architecture">
            <a:extLst>
              <a:ext uri="{FF2B5EF4-FFF2-40B4-BE49-F238E27FC236}">
                <a16:creationId xmlns:a16="http://schemas.microsoft.com/office/drawing/2014/main" id="{D756688C-D047-4454-8084-D496AC888D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078" y="2438400"/>
            <a:ext cx="7077007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D15B-A38F-42BF-AAA8-41908BAB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/>
              <a:t>HDFS</a:t>
            </a:r>
            <a:endParaRPr lang="en-GB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Write data flow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F9E7A7D-D502-4A8B-970E-AF832F4EEB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0" y="1006602"/>
            <a:ext cx="7350778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6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D15B-A38F-42BF-AAA8-41908BAB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/>
              <a:t>HDFS</a:t>
            </a:r>
            <a:endParaRPr lang="en-GB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Read data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87359-524F-4EA1-A5AE-0EE29F1AF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796" y="1268760"/>
            <a:ext cx="7776864" cy="48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9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221089"/>
            <a:ext cx="5858198" cy="792088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pic>
        <p:nvPicPr>
          <p:cNvPr id="4098" name="Picture 2" descr="Image result for yarn hadoop">
            <a:extLst>
              <a:ext uri="{FF2B5EF4-FFF2-40B4-BE49-F238E27FC236}">
                <a16:creationId xmlns:a16="http://schemas.microsoft.com/office/drawing/2014/main" id="{25DE4776-E717-421F-ADC5-C4561D1C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9" b="18356"/>
          <a:stretch/>
        </p:blipFill>
        <p:spPr bwMode="auto">
          <a:xfrm>
            <a:off x="3869525" y="1988840"/>
            <a:ext cx="4442100" cy="175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ig data">
            <a:extLst>
              <a:ext uri="{FF2B5EF4-FFF2-40B4-BE49-F238E27FC236}">
                <a16:creationId xmlns:a16="http://schemas.microsoft.com/office/drawing/2014/main" id="{A91066EB-6BB0-43FD-8110-C7039B766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177"/>
          <a:stretch/>
        </p:blipFill>
        <p:spPr bwMode="auto">
          <a:xfrm>
            <a:off x="-230" y="10"/>
            <a:ext cx="12188824" cy="68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9570" y="985785"/>
            <a:ext cx="6231381" cy="15607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Conceptos</a:t>
            </a:r>
            <a:endParaRPr lang="en-US" dirty="0"/>
          </a:p>
        </p:txBody>
      </p:sp>
      <p:graphicFrame>
        <p:nvGraphicFramePr>
          <p:cNvPr id="16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039732"/>
              </p:ext>
            </p:extLst>
          </p:nvPr>
        </p:nvGraphicFramePr>
        <p:xfrm>
          <a:off x="837828" y="2780928"/>
          <a:ext cx="8280920" cy="3865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2B74-CA9E-4549-AF07-A107D00D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099" y="568345"/>
            <a:ext cx="9699426" cy="1560716"/>
          </a:xfrm>
        </p:spPr>
        <p:txBody>
          <a:bodyPr>
            <a:normAutofit/>
          </a:bodyPr>
          <a:lstStyle/>
          <a:p>
            <a:r>
              <a:rPr lang="es-AR" dirty="0" err="1"/>
              <a:t>Yet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</a:t>
            </a:r>
            <a:r>
              <a:rPr lang="es-AR" dirty="0" err="1"/>
              <a:t>Resource</a:t>
            </a:r>
            <a:r>
              <a:rPr lang="es-AR" dirty="0"/>
              <a:t> Manager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909370-5EDE-4458-AEFF-AE7714601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76069"/>
              </p:ext>
            </p:extLst>
          </p:nvPr>
        </p:nvGraphicFramePr>
        <p:xfrm>
          <a:off x="1846099" y="2438400"/>
          <a:ext cx="9699426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17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E9A1E2-C8C8-4DCB-BCFE-D498CBFDA10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" y="980728"/>
            <a:ext cx="8340622" cy="4944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35EBA-9117-4405-9C8A-BA6B6D32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/>
              <a:t>YARN</a:t>
            </a:r>
            <a:endParaRPr lang="en-GB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Run job process</a:t>
            </a:r>
          </a:p>
        </p:txBody>
      </p:sp>
    </p:spTree>
    <p:extLst>
      <p:ext uri="{BB962C8B-B14F-4D97-AF65-F5344CB8AC3E}">
        <p14:creationId xmlns:p14="http://schemas.microsoft.com/office/powerpoint/2010/main" val="195907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076" y="4077072"/>
            <a:ext cx="5858198" cy="891367"/>
          </a:xfrm>
        </p:spPr>
        <p:txBody>
          <a:bodyPr/>
          <a:lstStyle/>
          <a:p>
            <a:r>
              <a:rPr lang="en-US" dirty="0" err="1"/>
              <a:t>Sqoop</a:t>
            </a:r>
            <a:endParaRPr lang="en-US" dirty="0"/>
          </a:p>
        </p:txBody>
      </p:sp>
      <p:pic>
        <p:nvPicPr>
          <p:cNvPr id="17410" name="Picture 2" descr="Image result for apache sqoop">
            <a:extLst>
              <a:ext uri="{FF2B5EF4-FFF2-40B4-BE49-F238E27FC236}">
                <a16:creationId xmlns:a16="http://schemas.microsoft.com/office/drawing/2014/main" id="{99A69325-343C-4FFA-BAA0-44C87006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06" y="2204864"/>
            <a:ext cx="4300737" cy="11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Related image">
            <a:extLst>
              <a:ext uri="{FF2B5EF4-FFF2-40B4-BE49-F238E27FC236}">
                <a16:creationId xmlns:a16="http://schemas.microsoft.com/office/drawing/2014/main" id="{17A7E739-0765-49C4-A48A-3F91F06A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" y="640080"/>
            <a:ext cx="7155304" cy="54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3A251-8FDF-4547-B49C-33FBCA43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660" y="260648"/>
            <a:ext cx="3229784" cy="1687924"/>
          </a:xfrm>
        </p:spPr>
        <p:txBody>
          <a:bodyPr anchor="b">
            <a:normAutofit/>
          </a:bodyPr>
          <a:lstStyle/>
          <a:p>
            <a:r>
              <a:rPr lang="es-AR" sz="3400" dirty="0" err="1"/>
              <a:t>Sqoop</a:t>
            </a:r>
            <a:endParaRPr lang="en-GB" sz="3400" dirty="0"/>
          </a:p>
        </p:txBody>
      </p:sp>
      <p:pic>
        <p:nvPicPr>
          <p:cNvPr id="4" name="Picture 4" descr="Image result for apache sqoop">
            <a:extLst>
              <a:ext uri="{FF2B5EF4-FFF2-40B4-BE49-F238E27FC236}">
                <a16:creationId xmlns:a16="http://schemas.microsoft.com/office/drawing/2014/main" id="{285222F8-7073-422C-BB04-F59A8187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84" y="2924944"/>
            <a:ext cx="3338289" cy="34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30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A251-8FDF-4547-B49C-33FBCA43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 err="1"/>
              <a:t>Sqoop</a:t>
            </a:r>
            <a:endParaRPr lang="en-GB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61425-F7AD-4A97-997B-4CF7E43FD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 err="1"/>
              <a:t>Import</a:t>
            </a:r>
            <a:r>
              <a:rPr lang="es-AR" dirty="0"/>
              <a:t> </a:t>
            </a:r>
            <a:r>
              <a:rPr lang="es-AR" dirty="0" err="1"/>
              <a:t>overview</a:t>
            </a:r>
            <a:endParaRPr lang="en-GB" dirty="0"/>
          </a:p>
        </p:txBody>
      </p:sp>
      <p:pic>
        <p:nvPicPr>
          <p:cNvPr id="13316" name="Picture 4" descr="Hadoop Sqoop">
            <a:extLst>
              <a:ext uri="{FF2B5EF4-FFF2-40B4-BE49-F238E27FC236}">
                <a16:creationId xmlns:a16="http://schemas.microsoft.com/office/drawing/2014/main" id="{1D6290D0-BD1D-427D-B13E-B5E60A4E3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404664"/>
            <a:ext cx="6552728" cy="62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5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084" y="4118894"/>
            <a:ext cx="5858198" cy="1035383"/>
          </a:xfrm>
        </p:spPr>
        <p:txBody>
          <a:bodyPr/>
          <a:lstStyle/>
          <a:p>
            <a:r>
              <a:rPr lang="en-US" dirty="0"/>
              <a:t>Pig</a:t>
            </a:r>
          </a:p>
        </p:txBody>
      </p:sp>
      <p:pic>
        <p:nvPicPr>
          <p:cNvPr id="15362" name="Picture 2" descr="Image result for apache pig">
            <a:extLst>
              <a:ext uri="{FF2B5EF4-FFF2-40B4-BE49-F238E27FC236}">
                <a16:creationId xmlns:a16="http://schemas.microsoft.com/office/drawing/2014/main" id="{ED7F45FB-0F3E-4F0A-9384-DB66B71A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1741441"/>
            <a:ext cx="2088232" cy="18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apache pig">
            <a:extLst>
              <a:ext uri="{FF2B5EF4-FFF2-40B4-BE49-F238E27FC236}">
                <a16:creationId xmlns:a16="http://schemas.microsoft.com/office/drawing/2014/main" id="{4DF11DE6-915A-4F29-B6B6-6214AA3B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08" y="1916832"/>
            <a:ext cx="1134071" cy="17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A251-8FDF-4547-B49C-33FBCA43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 err="1"/>
              <a:t>Pig</a:t>
            </a:r>
            <a:endParaRPr lang="en-GB" sz="3400" dirty="0"/>
          </a:p>
        </p:txBody>
      </p:sp>
      <p:pic>
        <p:nvPicPr>
          <p:cNvPr id="5" name="Picture 2" descr="Image result for pig architecture">
            <a:extLst>
              <a:ext uri="{FF2B5EF4-FFF2-40B4-BE49-F238E27FC236}">
                <a16:creationId xmlns:a16="http://schemas.microsoft.com/office/drawing/2014/main" id="{E1A8BFC7-1DBE-4B84-A880-DAF7201898C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r="111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4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116" y="4077072"/>
            <a:ext cx="5453215" cy="1107391"/>
          </a:xfrm>
        </p:spPr>
        <p:txBody>
          <a:bodyPr/>
          <a:lstStyle/>
          <a:p>
            <a:r>
              <a:rPr lang="en-US" dirty="0"/>
              <a:t>Hive</a:t>
            </a:r>
          </a:p>
        </p:txBody>
      </p:sp>
      <p:pic>
        <p:nvPicPr>
          <p:cNvPr id="18434" name="Picture 2" descr="Image result for apache hive">
            <a:extLst>
              <a:ext uri="{FF2B5EF4-FFF2-40B4-BE49-F238E27FC236}">
                <a16:creationId xmlns:a16="http://schemas.microsoft.com/office/drawing/2014/main" id="{0DAA9AB5-A363-4111-B4C8-4EE870F6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628800"/>
            <a:ext cx="216024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A251-8FDF-4547-B49C-33FBCA43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 err="1"/>
              <a:t>Hive</a:t>
            </a:r>
            <a:endParaRPr lang="en-GB" sz="3400" dirty="0"/>
          </a:p>
        </p:txBody>
      </p:sp>
      <p:pic>
        <p:nvPicPr>
          <p:cNvPr id="7" name="Picture 2" descr="Image result for apache hive architecture">
            <a:extLst>
              <a:ext uri="{FF2B5EF4-FFF2-40B4-BE49-F238E27FC236}">
                <a16:creationId xmlns:a16="http://schemas.microsoft.com/office/drawing/2014/main" id="{154995A7-AEBD-4A66-88AD-617B6BDF53D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r="42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A251-8FDF-4547-B49C-33FBCA43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 err="1"/>
              <a:t>Hive</a:t>
            </a:r>
            <a:endParaRPr lang="en-GB" sz="3400" dirty="0"/>
          </a:p>
        </p:txBody>
      </p:sp>
      <p:pic>
        <p:nvPicPr>
          <p:cNvPr id="20482" name="Picture 2" descr="Image result for apache hive architecture">
            <a:extLst>
              <a:ext uri="{FF2B5EF4-FFF2-40B4-BE49-F238E27FC236}">
                <a16:creationId xmlns:a16="http://schemas.microsoft.com/office/drawing/2014/main" id="{0396D6F8-1D59-468C-881A-13DE7F130B4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18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0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6BAA-1F08-4B62-88D3-0578492A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Big Data – 3 </a:t>
            </a:r>
            <a:r>
              <a:rPr lang="es-AR" dirty="0" err="1"/>
              <a:t>V’s</a:t>
            </a:r>
            <a:endParaRPr lang="en-GB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1E49ABAD-2052-48A6-89D5-742B948ADB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043" y="2438400"/>
            <a:ext cx="6797076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8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Spark</a:t>
            </a:r>
          </a:p>
        </p:txBody>
      </p:sp>
      <p:pic>
        <p:nvPicPr>
          <p:cNvPr id="24578" name="Picture 2" descr="Image result for apache spark">
            <a:extLst>
              <a:ext uri="{FF2B5EF4-FFF2-40B4-BE49-F238E27FC236}">
                <a16:creationId xmlns:a16="http://schemas.microsoft.com/office/drawing/2014/main" id="{C856CB15-A18D-4186-B213-AEF92EBE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27" y="1340768"/>
            <a:ext cx="5531347" cy="26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154E-CE94-4007-B683-42A7364F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Spark</a:t>
            </a:r>
            <a:endParaRPr lang="en-GB" dirty="0"/>
          </a:p>
        </p:txBody>
      </p:sp>
      <p:pic>
        <p:nvPicPr>
          <p:cNvPr id="26634" name="Picture 10" descr="Image result for apache spark architecture">
            <a:extLst>
              <a:ext uri="{FF2B5EF4-FFF2-40B4-BE49-F238E27FC236}">
                <a16:creationId xmlns:a16="http://schemas.microsoft.com/office/drawing/2014/main" id="{FF5AB14A-274E-4941-8FA2-C8E1028D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980728"/>
            <a:ext cx="7776864" cy="47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90F6-020A-456F-B101-711F8FA3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Spark</a:t>
            </a:r>
            <a:endParaRPr lang="en-GB" dirty="0"/>
          </a:p>
        </p:txBody>
      </p:sp>
      <p:pic>
        <p:nvPicPr>
          <p:cNvPr id="27654" name="Picture 6" descr="Image result for apache spark architecture">
            <a:extLst>
              <a:ext uri="{FF2B5EF4-FFF2-40B4-BE49-F238E27FC236}">
                <a16:creationId xmlns:a16="http://schemas.microsoft.com/office/drawing/2014/main" id="{325303DC-8F7D-4B5E-926E-876ABFC1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60648"/>
            <a:ext cx="65341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apache spark architecture">
            <a:extLst>
              <a:ext uri="{FF2B5EF4-FFF2-40B4-BE49-F238E27FC236}">
                <a16:creationId xmlns:a16="http://schemas.microsoft.com/office/drawing/2014/main" id="{8AE6EC83-BD9C-4E9F-8672-D470CE62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7812"/>
            <a:ext cx="9236449" cy="662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2749-A74C-41DA-B7DE-123EC0CF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Spark Data</a:t>
            </a:r>
            <a:endParaRPr lang="en-GB" dirty="0"/>
          </a:p>
        </p:txBody>
      </p:sp>
      <p:pic>
        <p:nvPicPr>
          <p:cNvPr id="30722" name="Picture 2" descr="Image result for apache spark dataframe">
            <a:extLst>
              <a:ext uri="{FF2B5EF4-FFF2-40B4-BE49-F238E27FC236}">
                <a16:creationId xmlns:a16="http://schemas.microsoft.com/office/drawing/2014/main" id="{2443B48A-B93C-40F9-9CBC-E96A166EE90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438400"/>
            <a:ext cx="6039098" cy="339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pache spark rdd">
            <a:extLst>
              <a:ext uri="{FF2B5EF4-FFF2-40B4-BE49-F238E27FC236}">
                <a16:creationId xmlns:a16="http://schemas.microsoft.com/office/drawing/2014/main" id="{0535B3FD-F59C-466A-96A1-DB4481FCFE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2636912"/>
            <a:ext cx="6357304" cy="303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8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34818" name="Picture 2" descr="Image result for lambda logo">
            <a:extLst>
              <a:ext uri="{FF2B5EF4-FFF2-40B4-BE49-F238E27FC236}">
                <a16:creationId xmlns:a16="http://schemas.microsoft.com/office/drawing/2014/main" id="{78AF02F7-F88D-47E1-880B-3B115420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92" y="2492896"/>
            <a:ext cx="2658094" cy="27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30A5-A964-460A-8DA2-84309768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Lambda </a:t>
            </a:r>
            <a:r>
              <a:rPr lang="es-AR" dirty="0" err="1"/>
              <a:t>Architecture</a:t>
            </a:r>
            <a:endParaRPr lang="en-GB" dirty="0"/>
          </a:p>
        </p:txBody>
      </p:sp>
      <p:pic>
        <p:nvPicPr>
          <p:cNvPr id="33794" name="Picture 2" descr="Image result for lambda architecture">
            <a:extLst>
              <a:ext uri="{FF2B5EF4-FFF2-40B4-BE49-F238E27FC236}">
                <a16:creationId xmlns:a16="http://schemas.microsoft.com/office/drawing/2014/main" id="{829CDE4D-C2EB-460F-B4EB-F3521F4E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1052736"/>
            <a:ext cx="8241701" cy="46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6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elated image">
            <a:extLst>
              <a:ext uri="{FF2B5EF4-FFF2-40B4-BE49-F238E27FC236}">
                <a16:creationId xmlns:a16="http://schemas.microsoft.com/office/drawing/2014/main" id="{1524493E-DD3D-40B4-B185-04EF4C786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0"/>
            <a:ext cx="94059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Related image">
            <a:extLst>
              <a:ext uri="{FF2B5EF4-FFF2-40B4-BE49-F238E27FC236}">
                <a16:creationId xmlns:a16="http://schemas.microsoft.com/office/drawing/2014/main" id="{54A2358D-5326-4F6A-ACD3-C2A08727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728769"/>
            <a:ext cx="7704856" cy="54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88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BDAE-A5EA-44FF-9DE3-8E7D1E41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Kappa </a:t>
            </a:r>
            <a:br>
              <a:rPr lang="es-AR" dirty="0"/>
            </a:br>
            <a:r>
              <a:rPr lang="es-AR" dirty="0" err="1"/>
              <a:t>Architecture</a:t>
            </a:r>
            <a:endParaRPr lang="en-GB" dirty="0"/>
          </a:p>
        </p:txBody>
      </p:sp>
      <p:pic>
        <p:nvPicPr>
          <p:cNvPr id="70658" name="Picture 2" descr="Image result for k letter">
            <a:extLst>
              <a:ext uri="{FF2B5EF4-FFF2-40B4-BE49-F238E27FC236}">
                <a16:creationId xmlns:a16="http://schemas.microsoft.com/office/drawing/2014/main" id="{4C68A946-6D10-46E7-BDBE-A2D7809C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92" y="1981984"/>
            <a:ext cx="3302496" cy="330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6BAA-1F08-4B62-88D3-0578492A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Big Data – Teorema CAP</a:t>
            </a:r>
            <a:endParaRPr lang="en-GB" dirty="0"/>
          </a:p>
        </p:txBody>
      </p:sp>
      <p:pic>
        <p:nvPicPr>
          <p:cNvPr id="7176" name="Picture 8" descr="Related image">
            <a:extLst>
              <a:ext uri="{FF2B5EF4-FFF2-40B4-BE49-F238E27FC236}">
                <a16:creationId xmlns:a16="http://schemas.microsoft.com/office/drawing/2014/main" id="{DBD680C8-78DF-493E-A695-858194ABFF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0044" y="2506662"/>
            <a:ext cx="63150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5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Related image">
            <a:extLst>
              <a:ext uri="{FF2B5EF4-FFF2-40B4-BE49-F238E27FC236}">
                <a16:creationId xmlns:a16="http://schemas.microsoft.com/office/drawing/2014/main" id="{50F2D092-E44C-4B75-B00D-51C58427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677934"/>
            <a:ext cx="7776707" cy="55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Flume</a:t>
            </a:r>
          </a:p>
        </p:txBody>
      </p:sp>
      <p:pic>
        <p:nvPicPr>
          <p:cNvPr id="24582" name="Picture 6" descr="Image result for apache flume logo">
            <a:extLst>
              <a:ext uri="{FF2B5EF4-FFF2-40B4-BE49-F238E27FC236}">
                <a16:creationId xmlns:a16="http://schemas.microsoft.com/office/drawing/2014/main" id="{9066E623-C576-410E-ACB2-D43018A4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950" y="2060848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2" descr="Agent component diagram">
            <a:extLst>
              <a:ext uri="{FF2B5EF4-FFF2-40B4-BE49-F238E27FC236}">
                <a16:creationId xmlns:a16="http://schemas.microsoft.com/office/drawing/2014/main" id="{365BBB85-DEE3-4B33-BA5A-6768BD2B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0" y="1828568"/>
            <a:ext cx="7350778" cy="30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7A8D3-6AB4-4426-B337-CB902E8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400" dirty="0" err="1"/>
              <a:t>Flume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61452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B731-A71E-4BC5-9FE7-F3EF8E04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Flume</a:t>
            </a:r>
            <a:r>
              <a:rPr lang="es-AR" dirty="0"/>
              <a:t> pipeline</a:t>
            </a:r>
            <a:endParaRPr lang="en-GB" dirty="0"/>
          </a:p>
        </p:txBody>
      </p:sp>
      <p:pic>
        <p:nvPicPr>
          <p:cNvPr id="51202" name="Picture 2" descr="Schematic showing logical components in a flow. The arrows represent the direction in which events travel across the system. This also illustrates how flows can fan-out by having one source write the event out to multiple channels.">
            <a:extLst>
              <a:ext uri="{FF2B5EF4-FFF2-40B4-BE49-F238E27FC236}">
                <a16:creationId xmlns:a16="http://schemas.microsoft.com/office/drawing/2014/main" id="{919E8E57-E252-430C-B5D5-6235597E7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3700" y="2484169"/>
            <a:ext cx="8767763" cy="355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EDEC-A107-4197-8E12-9CCBB220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Flume</a:t>
            </a:r>
            <a:r>
              <a:rPr lang="es-AR" dirty="0"/>
              <a:t> – </a:t>
            </a:r>
            <a:r>
              <a:rPr lang="es-AR" dirty="0" err="1"/>
              <a:t>Agents</a:t>
            </a:r>
            <a:r>
              <a:rPr lang="es-AR" dirty="0"/>
              <a:t> </a:t>
            </a:r>
            <a:r>
              <a:rPr lang="es-AR" dirty="0" err="1"/>
              <a:t>transaction</a:t>
            </a:r>
            <a:endParaRPr lang="en-GB" dirty="0"/>
          </a:p>
        </p:txBody>
      </p:sp>
      <p:pic>
        <p:nvPicPr>
          <p:cNvPr id="52226" name="Picture 2" descr="Transactional exchange of events between agents.">
            <a:extLst>
              <a:ext uri="{FF2B5EF4-FFF2-40B4-BE49-F238E27FC236}">
                <a16:creationId xmlns:a16="http://schemas.microsoft.com/office/drawing/2014/main" id="{2DBCDCE0-6B7F-411D-AD34-2B66C1545A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7581" y="2783525"/>
            <a:ext cx="4500000" cy="29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Impala</a:t>
            </a:r>
          </a:p>
        </p:txBody>
      </p:sp>
      <p:pic>
        <p:nvPicPr>
          <p:cNvPr id="50184" name="Picture 8" descr="Related image">
            <a:extLst>
              <a:ext uri="{FF2B5EF4-FFF2-40B4-BE49-F238E27FC236}">
                <a16:creationId xmlns:a16="http://schemas.microsoft.com/office/drawing/2014/main" id="{73C68D22-5F7E-4FE6-869F-0D1B9B6E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443" y="1412776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8287-8FF4-48C9-9AB2-D66A9E46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Impala</a:t>
            </a:r>
            <a:endParaRPr lang="en-GB" dirty="0"/>
          </a:p>
        </p:txBody>
      </p:sp>
      <p:pic>
        <p:nvPicPr>
          <p:cNvPr id="54274" name="Picture 2" descr="Image result for cloudera impala architecture">
            <a:extLst>
              <a:ext uri="{FF2B5EF4-FFF2-40B4-BE49-F238E27FC236}">
                <a16:creationId xmlns:a16="http://schemas.microsoft.com/office/drawing/2014/main" id="{CFCFE857-AE05-4792-BD94-0C79ADC132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4019" y="3135312"/>
            <a:ext cx="36671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cassandra">
            <a:extLst>
              <a:ext uri="{FF2B5EF4-FFF2-40B4-BE49-F238E27FC236}">
                <a16:creationId xmlns:a16="http://schemas.microsoft.com/office/drawing/2014/main" id="{C9E9177C-D7FB-45D1-B69C-F2FCA460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1556792"/>
            <a:ext cx="3384376" cy="22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 err="1"/>
              <a:t>Cassandra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08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Image result for cassandra database">
            <a:extLst>
              <a:ext uri="{FF2B5EF4-FFF2-40B4-BE49-F238E27FC236}">
                <a16:creationId xmlns:a16="http://schemas.microsoft.com/office/drawing/2014/main" id="{2CABE8C3-3ABA-48B2-93E7-23254342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82291" cy="27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Image result for apache cassandra">
            <a:extLst>
              <a:ext uri="{FF2B5EF4-FFF2-40B4-BE49-F238E27FC236}">
                <a16:creationId xmlns:a16="http://schemas.microsoft.com/office/drawing/2014/main" id="{DFCE0166-C957-4560-ADA0-567B1778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8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Image result for apache cassandra architecture">
            <a:extLst>
              <a:ext uri="{FF2B5EF4-FFF2-40B4-BE49-F238E27FC236}">
                <a16:creationId xmlns:a16="http://schemas.microsoft.com/office/drawing/2014/main" id="{6BE11E5D-1258-43CB-BE65-D624E51A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1124744"/>
            <a:ext cx="4896544" cy="46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7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6BAA-1F08-4B62-88D3-0578492A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Big Data - NoSQL</a:t>
            </a:r>
            <a:endParaRPr lang="en-GB" dirty="0"/>
          </a:p>
        </p:txBody>
      </p:sp>
      <p:pic>
        <p:nvPicPr>
          <p:cNvPr id="6148" name="Picture 4" descr="Image result for db nosql">
            <a:extLst>
              <a:ext uri="{FF2B5EF4-FFF2-40B4-BE49-F238E27FC236}">
                <a16:creationId xmlns:a16="http://schemas.microsoft.com/office/drawing/2014/main" id="{BC344DC2-50D9-4879-A717-AAD2027BA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6229" y="2438400"/>
            <a:ext cx="5762705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61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/>
              <a:t>Tez</a:t>
            </a:r>
            <a:endParaRPr lang="en-GB" dirty="0"/>
          </a:p>
        </p:txBody>
      </p:sp>
      <p:pic>
        <p:nvPicPr>
          <p:cNvPr id="67586" name="Picture 2" descr="Image result for apache tez">
            <a:extLst>
              <a:ext uri="{FF2B5EF4-FFF2-40B4-BE49-F238E27FC236}">
                <a16:creationId xmlns:a16="http://schemas.microsoft.com/office/drawing/2014/main" id="{251E0435-49D2-472C-8D6C-C4E9AA0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395" y="1772816"/>
            <a:ext cx="3408041" cy="1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2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Related image">
            <a:extLst>
              <a:ext uri="{FF2B5EF4-FFF2-40B4-BE49-F238E27FC236}">
                <a16:creationId xmlns:a16="http://schemas.microsoft.com/office/drawing/2014/main" id="{E85AEA22-6845-4515-90F5-12534FB4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12" y="2276872"/>
            <a:ext cx="8374112" cy="43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CD2275-15BE-4B40-BE77-0B9E9A3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 err="1"/>
              <a:t>Mahout</a:t>
            </a:r>
            <a:endParaRPr lang="en-GB" dirty="0"/>
          </a:p>
        </p:txBody>
      </p:sp>
      <p:pic>
        <p:nvPicPr>
          <p:cNvPr id="66562" name="Picture 2" descr="Image result for mahout">
            <a:extLst>
              <a:ext uri="{FF2B5EF4-FFF2-40B4-BE49-F238E27FC236}">
                <a16:creationId xmlns:a16="http://schemas.microsoft.com/office/drawing/2014/main" id="{D2C41685-1209-4090-84EA-BCF3B1464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66" y="1666106"/>
            <a:ext cx="30861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2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718BAC-BDF6-42A5-B65B-C4C4A872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Mahout</a:t>
            </a:r>
            <a:endParaRPr lang="en-GB" dirty="0"/>
          </a:p>
        </p:txBody>
      </p:sp>
      <p:pic>
        <p:nvPicPr>
          <p:cNvPr id="77826" name="Picture 2" descr="Related image">
            <a:extLst>
              <a:ext uri="{FF2B5EF4-FFF2-40B4-BE49-F238E27FC236}">
                <a16:creationId xmlns:a16="http://schemas.microsoft.com/office/drawing/2014/main" id="{B848E859-ADA2-490D-B81C-6E4C94AF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" y="332656"/>
            <a:ext cx="8428541" cy="632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Image result for apache mahout">
            <a:extLst>
              <a:ext uri="{FF2B5EF4-FFF2-40B4-BE49-F238E27FC236}">
                <a16:creationId xmlns:a16="http://schemas.microsoft.com/office/drawing/2014/main" id="{0AF8FF52-BE0D-4045-B713-6368EA6A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12" y="134838"/>
            <a:ext cx="5470376" cy="670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 err="1"/>
              <a:t>Flink</a:t>
            </a:r>
            <a:endParaRPr lang="en-GB" dirty="0"/>
          </a:p>
        </p:txBody>
      </p:sp>
      <p:pic>
        <p:nvPicPr>
          <p:cNvPr id="65538" name="Picture 2" descr="Related image">
            <a:extLst>
              <a:ext uri="{FF2B5EF4-FFF2-40B4-BE49-F238E27FC236}">
                <a16:creationId xmlns:a16="http://schemas.microsoft.com/office/drawing/2014/main" id="{CFA1BCAB-8845-4473-861A-E16265A6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12" y="1916832"/>
            <a:ext cx="3312368" cy="17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90" name="Picture 18" descr="Image result for apache flink architecture">
            <a:extLst>
              <a:ext uri="{FF2B5EF4-FFF2-40B4-BE49-F238E27FC236}">
                <a16:creationId xmlns:a16="http://schemas.microsoft.com/office/drawing/2014/main" id="{1E14A809-2ABA-4884-AA36-3C4680DE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77"/>
            <a:ext cx="90344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Picture 4" descr="Related image">
            <a:extLst>
              <a:ext uri="{FF2B5EF4-FFF2-40B4-BE49-F238E27FC236}">
                <a16:creationId xmlns:a16="http://schemas.microsoft.com/office/drawing/2014/main" id="{7CAC9B54-9D70-45E7-97B2-24EA3542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04664"/>
            <a:ext cx="8136904" cy="61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4" descr="Related image">
            <a:extLst>
              <a:ext uri="{FF2B5EF4-FFF2-40B4-BE49-F238E27FC236}">
                <a16:creationId xmlns:a16="http://schemas.microsoft.com/office/drawing/2014/main" id="{8150C55E-C3D4-4BDB-84D2-14CC6AB5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284" y="-387424"/>
            <a:ext cx="8724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Related image">
            <a:extLst>
              <a:ext uri="{FF2B5EF4-FFF2-40B4-BE49-F238E27FC236}">
                <a16:creationId xmlns:a16="http://schemas.microsoft.com/office/drawing/2014/main" id="{FC10B022-EDD0-40B5-A9F8-AA4070E4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3645024"/>
            <a:ext cx="5079021" cy="288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6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/>
              <a:t>Apache Drill</a:t>
            </a:r>
            <a:endParaRPr lang="en-GB" dirty="0"/>
          </a:p>
        </p:txBody>
      </p:sp>
      <p:pic>
        <p:nvPicPr>
          <p:cNvPr id="64514" name="Picture 2" descr="Image result for apache drill">
            <a:extLst>
              <a:ext uri="{FF2B5EF4-FFF2-40B4-BE49-F238E27FC236}">
                <a16:creationId xmlns:a16="http://schemas.microsoft.com/office/drawing/2014/main" id="{2D655BCC-BD30-4AC8-B64F-E3B0B480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56" y="1700808"/>
            <a:ext cx="3089920" cy="20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Related image">
            <a:extLst>
              <a:ext uri="{FF2B5EF4-FFF2-40B4-BE49-F238E27FC236}">
                <a16:creationId xmlns:a16="http://schemas.microsoft.com/office/drawing/2014/main" id="{B847CFCB-12CF-4E42-A6A7-E6FE3708DC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48" y="0"/>
            <a:ext cx="8947117" cy="671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456A-4518-4F80-BF3F-B1DBD8EB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Apache Drill</a:t>
            </a:r>
            <a:endParaRPr lang="en-GB" dirty="0"/>
          </a:p>
        </p:txBody>
      </p:sp>
      <p:pic>
        <p:nvPicPr>
          <p:cNvPr id="82946" name="Picture 2" descr="Image result for apache drill architecture">
            <a:extLst>
              <a:ext uri="{FF2B5EF4-FFF2-40B4-BE49-F238E27FC236}">
                <a16:creationId xmlns:a16="http://schemas.microsoft.com/office/drawing/2014/main" id="{1F25E2B7-FB84-427D-8412-BF02F78E2E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0081" y="2906712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90" name="Picture 2" descr="Image result for apache drill architecture">
            <a:extLst>
              <a:ext uri="{FF2B5EF4-FFF2-40B4-BE49-F238E27FC236}">
                <a16:creationId xmlns:a16="http://schemas.microsoft.com/office/drawing/2014/main" id="{713F54E4-888B-42B7-BDB9-C08425C6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661"/>
            <a:ext cx="8136904" cy="61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FB418-C935-482C-B930-E3E4A7B9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154" y="764704"/>
            <a:ext cx="3871743" cy="916439"/>
          </a:xfrm>
        </p:spPr>
        <p:txBody>
          <a:bodyPr>
            <a:normAutofit/>
          </a:bodyPr>
          <a:lstStyle/>
          <a:p>
            <a:r>
              <a:rPr lang="es-AR" dirty="0"/>
              <a:t>Apache Drill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105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 err="1"/>
              <a:t>MongoDB</a:t>
            </a:r>
            <a:endParaRPr lang="en-GB" dirty="0"/>
          </a:p>
        </p:txBody>
      </p:sp>
      <p:pic>
        <p:nvPicPr>
          <p:cNvPr id="63490" name="Picture 2" descr="Image result for mongodb">
            <a:extLst>
              <a:ext uri="{FF2B5EF4-FFF2-40B4-BE49-F238E27FC236}">
                <a16:creationId xmlns:a16="http://schemas.microsoft.com/office/drawing/2014/main" id="{5338F0B2-9326-45A8-B736-AD04D298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88" y="1844824"/>
            <a:ext cx="6359456" cy="172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mage result for mongodb">
            <a:extLst>
              <a:ext uri="{FF2B5EF4-FFF2-40B4-BE49-F238E27FC236}">
                <a16:creationId xmlns:a16="http://schemas.microsoft.com/office/drawing/2014/main" id="{1E10E0DE-C8C0-4817-9766-118A0465F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40" y="1723062"/>
            <a:ext cx="4993649" cy="34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20" name="Title 1">
            <a:extLst>
              <a:ext uri="{FF2B5EF4-FFF2-40B4-BE49-F238E27FC236}">
                <a16:creationId xmlns:a16="http://schemas.microsoft.com/office/drawing/2014/main" id="{E78F2AC0-48B1-4211-AA54-B48925A0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957" y="1023867"/>
            <a:ext cx="3240538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900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39556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Image result for mongodb architecture">
            <a:extLst>
              <a:ext uri="{FF2B5EF4-FFF2-40B4-BE49-F238E27FC236}">
                <a16:creationId xmlns:a16="http://schemas.microsoft.com/office/drawing/2014/main" id="{CDFE6EF5-AE4D-4A4D-95E9-85D06FDF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7" y="1010223"/>
            <a:ext cx="6517699" cy="48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9EFAC-D2A7-45AD-9E74-2E182C21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957" y="1023867"/>
            <a:ext cx="3255337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900" dirty="0">
                <a:solidFill>
                  <a:srgbClr val="FEFCF7"/>
                </a:solidFill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57853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/>
              <a:t>Apache </a:t>
            </a:r>
            <a:r>
              <a:rPr lang="es-AR" dirty="0" err="1"/>
              <a:t>Ambari</a:t>
            </a:r>
            <a:endParaRPr lang="en-GB" dirty="0"/>
          </a:p>
        </p:txBody>
      </p:sp>
      <p:pic>
        <p:nvPicPr>
          <p:cNvPr id="62466" name="Picture 2" descr="Image result for ambari">
            <a:extLst>
              <a:ext uri="{FF2B5EF4-FFF2-40B4-BE49-F238E27FC236}">
                <a16:creationId xmlns:a16="http://schemas.microsoft.com/office/drawing/2014/main" id="{FC12199F-6E8B-4A69-8511-EE57412BD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66" y="2204864"/>
            <a:ext cx="2857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Image result for apache ambari">
            <a:extLst>
              <a:ext uri="{FF2B5EF4-FFF2-40B4-BE49-F238E27FC236}">
                <a16:creationId xmlns:a16="http://schemas.microsoft.com/office/drawing/2014/main" id="{AB375B90-8C63-4DC9-AFD7-E9D9C700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332656"/>
            <a:ext cx="10305579" cy="61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3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Hue</a:t>
            </a:r>
          </a:p>
        </p:txBody>
      </p:sp>
      <p:pic>
        <p:nvPicPr>
          <p:cNvPr id="50186" name="Picture 10" descr="Image result for hadoop hue">
            <a:extLst>
              <a:ext uri="{FF2B5EF4-FFF2-40B4-BE49-F238E27FC236}">
                <a16:creationId xmlns:a16="http://schemas.microsoft.com/office/drawing/2014/main" id="{9DC3BEBD-6F55-4B6D-8C30-6C3282A5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76" y="1916832"/>
            <a:ext cx="6247725" cy="156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 result for hue dashboard">
            <a:extLst>
              <a:ext uri="{FF2B5EF4-FFF2-40B4-BE49-F238E27FC236}">
                <a16:creationId xmlns:a16="http://schemas.microsoft.com/office/drawing/2014/main" id="{84D34FF3-4CE8-428D-8541-9C5526DB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13" y="1288145"/>
            <a:ext cx="8003197" cy="42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2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125F-52C1-453C-83E2-0A72C1D3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17" y="3933056"/>
            <a:ext cx="5858198" cy="1841715"/>
          </a:xfrm>
        </p:spPr>
        <p:txBody>
          <a:bodyPr/>
          <a:lstStyle/>
          <a:p>
            <a:r>
              <a:rPr lang="es-AR" dirty="0"/>
              <a:t>Storm</a:t>
            </a:r>
            <a:endParaRPr lang="en-GB" dirty="0"/>
          </a:p>
        </p:txBody>
      </p:sp>
      <p:pic>
        <p:nvPicPr>
          <p:cNvPr id="61442" name="Picture 2" descr="Image result for apache storm logo">
            <a:extLst>
              <a:ext uri="{FF2B5EF4-FFF2-40B4-BE49-F238E27FC236}">
                <a16:creationId xmlns:a16="http://schemas.microsoft.com/office/drawing/2014/main" id="{673B5D30-D9E9-4A42-94D6-BE5A1A7C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86" y="2060848"/>
            <a:ext cx="413145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084" y="4149080"/>
            <a:ext cx="5858198" cy="819359"/>
          </a:xfrm>
        </p:spPr>
        <p:txBody>
          <a:bodyPr/>
          <a:lstStyle/>
          <a:p>
            <a:r>
              <a:rPr lang="en-US" dirty="0"/>
              <a:t>Apache Hadoop</a:t>
            </a:r>
          </a:p>
        </p:txBody>
      </p:sp>
      <p:pic>
        <p:nvPicPr>
          <p:cNvPr id="5" name="Picture 4" descr="https://upload.wikimedia.org/wikipedia/commons/thumb/0/0e/Hadoop_logo.svg/440px-Hadoop_logo.svg.png">
            <a:extLst>
              <a:ext uri="{FF2B5EF4-FFF2-40B4-BE49-F238E27FC236}">
                <a16:creationId xmlns:a16="http://schemas.microsoft.com/office/drawing/2014/main" id="{38FA7F98-D513-4582-9C00-EC55BE0A3E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99" y="1916832"/>
            <a:ext cx="5112568" cy="144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30" name="Picture 14" descr="Image result for apache storm">
            <a:extLst>
              <a:ext uri="{FF2B5EF4-FFF2-40B4-BE49-F238E27FC236}">
                <a16:creationId xmlns:a16="http://schemas.microsoft.com/office/drawing/2014/main" id="{70B98BA1-6860-4A87-8A24-546B62AB7B2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3" y="404664"/>
            <a:ext cx="11340632" cy="6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Image result for apache storm ui">
            <a:extLst>
              <a:ext uri="{FF2B5EF4-FFF2-40B4-BE49-F238E27FC236}">
                <a16:creationId xmlns:a16="http://schemas.microsoft.com/office/drawing/2014/main" id="{FBF8876D-5C6F-450A-847C-504079A1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8"/>
            <a:ext cx="12188825" cy="6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HBase</a:t>
            </a:r>
          </a:p>
        </p:txBody>
      </p:sp>
      <p:pic>
        <p:nvPicPr>
          <p:cNvPr id="24580" name="Picture 4" descr="Image result for hbase">
            <a:extLst>
              <a:ext uri="{FF2B5EF4-FFF2-40B4-BE49-F238E27FC236}">
                <a16:creationId xmlns:a16="http://schemas.microsoft.com/office/drawing/2014/main" id="{6B284CBD-64A0-413B-8E26-AECD8968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8" y="2204864"/>
            <a:ext cx="4476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hbase architecture">
            <a:extLst>
              <a:ext uri="{FF2B5EF4-FFF2-40B4-BE49-F238E27FC236}">
                <a16:creationId xmlns:a16="http://schemas.microsoft.com/office/drawing/2014/main" id="{C6EA9ABE-BEE5-4F90-AC80-DD884E84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56" y="2348880"/>
            <a:ext cx="8712968" cy="428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699BF0-577B-424E-B40A-D80F765E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HBase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4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699BF0-577B-424E-B40A-D80F765E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HBase</a:t>
            </a:r>
            <a:endParaRPr lang="en-GB" dirty="0"/>
          </a:p>
        </p:txBody>
      </p:sp>
      <p:pic>
        <p:nvPicPr>
          <p:cNvPr id="37892" name="Picture 4" descr="Related image">
            <a:extLst>
              <a:ext uri="{FF2B5EF4-FFF2-40B4-BE49-F238E27FC236}">
                <a16:creationId xmlns:a16="http://schemas.microsoft.com/office/drawing/2014/main" id="{8B87172E-1A3C-41C9-BD32-5E07388E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2" y="2348880"/>
            <a:ext cx="7365479" cy="39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 result for hbase architecture">
            <a:extLst>
              <a:ext uri="{FF2B5EF4-FFF2-40B4-BE49-F238E27FC236}">
                <a16:creationId xmlns:a16="http://schemas.microsoft.com/office/drawing/2014/main" id="{6EFABE9F-2F55-4ED3-802B-CDDE5DF5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4" y="1268760"/>
            <a:ext cx="11475441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2B17E-33D0-427B-9917-6A427806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Hbase</a:t>
            </a:r>
            <a:r>
              <a:rPr lang="es-AR" dirty="0"/>
              <a:t> </a:t>
            </a:r>
            <a:r>
              <a:rPr lang="es-AR" dirty="0" err="1"/>
              <a:t>Cluster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6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Zookeeper</a:t>
            </a:r>
          </a:p>
        </p:txBody>
      </p:sp>
      <p:pic>
        <p:nvPicPr>
          <p:cNvPr id="39938" name="Picture 2" descr="Image result for apache zookeeper logo">
            <a:extLst>
              <a:ext uri="{FF2B5EF4-FFF2-40B4-BE49-F238E27FC236}">
                <a16:creationId xmlns:a16="http://schemas.microsoft.com/office/drawing/2014/main" id="{C18FFA29-361A-46BF-B897-D6C5A763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40" y="1556792"/>
            <a:ext cx="1563669" cy="22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0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apache zookeeper">
            <a:extLst>
              <a:ext uri="{FF2B5EF4-FFF2-40B4-BE49-F238E27FC236}">
                <a16:creationId xmlns:a16="http://schemas.microsoft.com/office/drawing/2014/main" id="{3936F8BC-5F18-4920-A1E2-0A026ACC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64"/>
            <a:ext cx="10712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Kafka</a:t>
            </a:r>
          </a:p>
        </p:txBody>
      </p:sp>
      <p:pic>
        <p:nvPicPr>
          <p:cNvPr id="44034" name="Picture 2" descr="Image result for kafka apache">
            <a:extLst>
              <a:ext uri="{FF2B5EF4-FFF2-40B4-BE49-F238E27FC236}">
                <a16:creationId xmlns:a16="http://schemas.microsoft.com/office/drawing/2014/main" id="{17A02D81-F6E2-4DE9-9419-CA16FFB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2060848"/>
            <a:ext cx="6021987" cy="15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4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B71B-C8EF-4F7C-9F3B-913D723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Kafka</a:t>
            </a:r>
            <a:endParaRPr lang="en-GB" dirty="0"/>
          </a:p>
        </p:txBody>
      </p:sp>
      <p:pic>
        <p:nvPicPr>
          <p:cNvPr id="45058" name="Picture 2" descr="Image result for kafka apache architecture">
            <a:extLst>
              <a:ext uri="{FF2B5EF4-FFF2-40B4-BE49-F238E27FC236}">
                <a16:creationId xmlns:a16="http://schemas.microsoft.com/office/drawing/2014/main" id="{C806E91A-5B99-4875-9AF9-D4FD7B9A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304" y="2348880"/>
            <a:ext cx="834804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7931-2F34-477D-BC7E-0C4C914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Apache Hadoop</a:t>
            </a:r>
            <a:br>
              <a:rPr lang="es-AR" dirty="0"/>
            </a:b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044D8A-0054-4D60-BFD8-8A593CEF1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927364"/>
              </p:ext>
            </p:extLst>
          </p:nvPr>
        </p:nvGraphicFramePr>
        <p:xfrm>
          <a:off x="2932935" y="2438400"/>
          <a:ext cx="5347516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Image result for hadoop elephant">
            <a:extLst>
              <a:ext uri="{FF2B5EF4-FFF2-40B4-BE49-F238E27FC236}">
                <a16:creationId xmlns:a16="http://schemas.microsoft.com/office/drawing/2014/main" id="{9A603790-91EB-4977-95F1-7771F040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73016"/>
            <a:ext cx="3200346" cy="22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5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 err="1"/>
              <a:t>Oozie</a:t>
            </a:r>
            <a:endParaRPr lang="en-US" dirty="0"/>
          </a:p>
        </p:txBody>
      </p:sp>
      <p:pic>
        <p:nvPicPr>
          <p:cNvPr id="41986" name="Picture 2" descr="Related image">
            <a:extLst>
              <a:ext uri="{FF2B5EF4-FFF2-40B4-BE49-F238E27FC236}">
                <a16:creationId xmlns:a16="http://schemas.microsoft.com/office/drawing/2014/main" id="{CE30CA10-13B3-498C-BA60-7E912422F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44" y="1628800"/>
            <a:ext cx="3521969" cy="2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7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6" name="Picture 6" descr="Related image">
            <a:extLst>
              <a:ext uri="{FF2B5EF4-FFF2-40B4-BE49-F238E27FC236}">
                <a16:creationId xmlns:a16="http://schemas.microsoft.com/office/drawing/2014/main" id="{F7567FB9-4AD7-4460-86E8-FF9DCD1D5E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45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7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oozie workflow">
            <a:extLst>
              <a:ext uri="{FF2B5EF4-FFF2-40B4-BE49-F238E27FC236}">
                <a16:creationId xmlns:a16="http://schemas.microsoft.com/office/drawing/2014/main" id="{FAF2BBBD-4B61-4B80-BFCA-569D5C2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3284984"/>
            <a:ext cx="10107209" cy="31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0A00-A6D9-43CE-B827-C467411C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Oozie</a:t>
            </a:r>
            <a:r>
              <a:rPr lang="es-AR" dirty="0"/>
              <a:t> </a:t>
            </a:r>
            <a:r>
              <a:rPr lang="es-AR" dirty="0" err="1"/>
              <a:t>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3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76" y="4030982"/>
            <a:ext cx="5858198" cy="1035383"/>
          </a:xfrm>
        </p:spPr>
        <p:txBody>
          <a:bodyPr/>
          <a:lstStyle/>
          <a:p>
            <a:r>
              <a:rPr lang="en-US" dirty="0"/>
              <a:t>Avro</a:t>
            </a:r>
          </a:p>
        </p:txBody>
      </p:sp>
      <p:pic>
        <p:nvPicPr>
          <p:cNvPr id="40962" name="Picture 2" descr="Image result for apache avro">
            <a:extLst>
              <a:ext uri="{FF2B5EF4-FFF2-40B4-BE49-F238E27FC236}">
                <a16:creationId xmlns:a16="http://schemas.microsoft.com/office/drawing/2014/main" id="{7054B527-7C8A-4CEF-9617-4C7669B4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12" y="2132856"/>
            <a:ext cx="393852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46BC-7546-42C7-93BE-936BBCA4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 Avro</a:t>
            </a:r>
            <a:endParaRPr lang="en-GB" sz="3400" dirty="0"/>
          </a:p>
        </p:txBody>
      </p:sp>
      <p:sp>
        <p:nvSpPr>
          <p:cNvPr id="48135" name="Content Placeholder 4813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Object container file</a:t>
            </a:r>
            <a:endParaRPr lang="en-US" sz="1600" dirty="0"/>
          </a:p>
        </p:txBody>
      </p:sp>
      <p:pic>
        <p:nvPicPr>
          <p:cNvPr id="4" name="Picture 4" descr="https://mingqin.files.wordpress.com/2014/12/avro-object-container-file-format1.png">
            <a:extLst>
              <a:ext uri="{FF2B5EF4-FFF2-40B4-BE49-F238E27FC236}">
                <a16:creationId xmlns:a16="http://schemas.microsoft.com/office/drawing/2014/main" id="{2983AADC-5D0A-49BB-B2C9-C2871956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" y="838386"/>
            <a:ext cx="8212077" cy="51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2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092" y="4005064"/>
            <a:ext cx="5858198" cy="1022356"/>
          </a:xfrm>
        </p:spPr>
        <p:txBody>
          <a:bodyPr/>
          <a:lstStyle/>
          <a:p>
            <a:r>
              <a:rPr lang="en-US" dirty="0"/>
              <a:t>Amazon Web Services</a:t>
            </a:r>
          </a:p>
        </p:txBody>
      </p:sp>
      <p:pic>
        <p:nvPicPr>
          <p:cNvPr id="57346" name="Picture 2" descr="Image result for aws">
            <a:extLst>
              <a:ext uri="{FF2B5EF4-FFF2-40B4-BE49-F238E27FC236}">
                <a16:creationId xmlns:a16="http://schemas.microsoft.com/office/drawing/2014/main" id="{430A3931-97AF-447A-9337-59F86973D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55" y="1484784"/>
            <a:ext cx="4297671" cy="24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Image result for aws">
            <a:extLst>
              <a:ext uri="{FF2B5EF4-FFF2-40B4-BE49-F238E27FC236}">
                <a16:creationId xmlns:a16="http://schemas.microsoft.com/office/drawing/2014/main" id="{A31E99E5-AE0C-4345-9150-F73EBC8AE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484784"/>
            <a:ext cx="6061661" cy="358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2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1DB8-9517-428E-98A9-EBFEC5DE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183EB-5A40-4AE9-ABF7-AEA63D8B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9090" name="Picture 2" descr="Image result for aws services">
            <a:extLst>
              <a:ext uri="{FF2B5EF4-FFF2-40B4-BE49-F238E27FC236}">
                <a16:creationId xmlns:a16="http://schemas.microsoft.com/office/drawing/2014/main" id="{C74E2F9B-65AA-40EE-872B-AAA1D4A3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DCC9-267C-42BC-ACDE-6B51B4B8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Hadoop</a:t>
            </a:r>
            <a:endParaRPr lang="en-GB" dirty="0"/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C958EDE6-AB4B-44EC-9BA3-FDDE0D1C48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9" y="2616200"/>
            <a:ext cx="74771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E2D42CFC-65DC-41E3-8961-A8E5A2991312}"/>
    </a:ext>
  </a:extLst>
</a:theme>
</file>

<file path=ppt/theme/theme2.xml><?xml version="1.0" encoding="utf-8"?>
<a:theme xmlns:a="http://schemas.openxmlformats.org/drawingml/2006/main" name="1_Feathered">
  <a:themeElements>
    <a:clrScheme name="Feathered">
      <a:dk1>
        <a:sysClr val="windowText" lastClr="000000"/>
      </a:dk1>
      <a:lt1>
        <a:sysClr val="window" lastClr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E2D42CFC-65DC-41E3-8961-A8E5A2991312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613</TotalTime>
  <Words>231</Words>
  <Application>Microsoft Office PowerPoint</Application>
  <PresentationFormat>Custom</PresentationFormat>
  <Paragraphs>122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Century Schoolbook</vt:lpstr>
      <vt:lpstr>Corbel</vt:lpstr>
      <vt:lpstr>Symbol</vt:lpstr>
      <vt:lpstr>Wingdings</vt:lpstr>
      <vt:lpstr>Feathered</vt:lpstr>
      <vt:lpstr>1_Feathered</vt:lpstr>
      <vt:lpstr>PowerPoint Presentation</vt:lpstr>
      <vt:lpstr>Conceptos</vt:lpstr>
      <vt:lpstr>Big Data – 3 V’s</vt:lpstr>
      <vt:lpstr>Big Data – Teorema CAP</vt:lpstr>
      <vt:lpstr>Big Data - NoSQL</vt:lpstr>
      <vt:lpstr>PowerPoint Presentation</vt:lpstr>
      <vt:lpstr>Apache Hadoop</vt:lpstr>
      <vt:lpstr>Apache Hadoop </vt:lpstr>
      <vt:lpstr>Hadoop</vt:lpstr>
      <vt:lpstr>Hadoop Ecosystem</vt:lpstr>
      <vt:lpstr>Map Reduce</vt:lpstr>
      <vt:lpstr>PowerPoint Presentation</vt:lpstr>
      <vt:lpstr>HDFS</vt:lpstr>
      <vt:lpstr>Highly Distributed File System</vt:lpstr>
      <vt:lpstr>HDFS</vt:lpstr>
      <vt:lpstr>HDFS - Architecture</vt:lpstr>
      <vt:lpstr>HDFS</vt:lpstr>
      <vt:lpstr>HDFS</vt:lpstr>
      <vt:lpstr>Yarn</vt:lpstr>
      <vt:lpstr>Yet Another Resource Manager</vt:lpstr>
      <vt:lpstr>YARN</vt:lpstr>
      <vt:lpstr>Sqoop</vt:lpstr>
      <vt:lpstr>Sqoop</vt:lpstr>
      <vt:lpstr>Sqoop</vt:lpstr>
      <vt:lpstr>Pig</vt:lpstr>
      <vt:lpstr>Pig</vt:lpstr>
      <vt:lpstr>Hive</vt:lpstr>
      <vt:lpstr>Hive</vt:lpstr>
      <vt:lpstr>Hive</vt:lpstr>
      <vt:lpstr>Spark</vt:lpstr>
      <vt:lpstr>Spark</vt:lpstr>
      <vt:lpstr>Spark</vt:lpstr>
      <vt:lpstr>PowerPoint Presentation</vt:lpstr>
      <vt:lpstr>Spark Data</vt:lpstr>
      <vt:lpstr>Lambda Architecture</vt:lpstr>
      <vt:lpstr>Lambda Architecture</vt:lpstr>
      <vt:lpstr>PowerPoint Presentation</vt:lpstr>
      <vt:lpstr>PowerPoint Presentation</vt:lpstr>
      <vt:lpstr>Kappa  Architecture</vt:lpstr>
      <vt:lpstr>PowerPoint Presentation</vt:lpstr>
      <vt:lpstr>Flume</vt:lpstr>
      <vt:lpstr>Flume</vt:lpstr>
      <vt:lpstr>Flume pipeline</vt:lpstr>
      <vt:lpstr>Flume – Agents transaction</vt:lpstr>
      <vt:lpstr>Impala</vt:lpstr>
      <vt:lpstr>Impala</vt:lpstr>
      <vt:lpstr>Cassandra</vt:lpstr>
      <vt:lpstr>PowerPoint Presentation</vt:lpstr>
      <vt:lpstr>PowerPoint Presentation</vt:lpstr>
      <vt:lpstr>Tez</vt:lpstr>
      <vt:lpstr>Tez</vt:lpstr>
      <vt:lpstr>Mahout</vt:lpstr>
      <vt:lpstr>Mahout</vt:lpstr>
      <vt:lpstr>PowerPoint Presentation</vt:lpstr>
      <vt:lpstr>Flink</vt:lpstr>
      <vt:lpstr>PowerPoint Presentation</vt:lpstr>
      <vt:lpstr>PowerPoint Presentation</vt:lpstr>
      <vt:lpstr>PowerPoint Presentation</vt:lpstr>
      <vt:lpstr>Apache Drill</vt:lpstr>
      <vt:lpstr>Apache Drill</vt:lpstr>
      <vt:lpstr>Apache Drill</vt:lpstr>
      <vt:lpstr>MongoDB</vt:lpstr>
      <vt:lpstr>MongoDB</vt:lpstr>
      <vt:lpstr>MongoDB</vt:lpstr>
      <vt:lpstr>Apache Ambari</vt:lpstr>
      <vt:lpstr>PowerPoint Presentation</vt:lpstr>
      <vt:lpstr>Hue</vt:lpstr>
      <vt:lpstr>PowerPoint Presentation</vt:lpstr>
      <vt:lpstr>Storm</vt:lpstr>
      <vt:lpstr>PowerPoint Presentation</vt:lpstr>
      <vt:lpstr>PowerPoint Presentation</vt:lpstr>
      <vt:lpstr>HBase</vt:lpstr>
      <vt:lpstr>HBase</vt:lpstr>
      <vt:lpstr>HBase</vt:lpstr>
      <vt:lpstr>Hbase Cluster</vt:lpstr>
      <vt:lpstr>Zookeeper</vt:lpstr>
      <vt:lpstr>PowerPoint Presentation</vt:lpstr>
      <vt:lpstr>Kafka</vt:lpstr>
      <vt:lpstr>Kafka</vt:lpstr>
      <vt:lpstr>Oozie</vt:lpstr>
      <vt:lpstr>PowerPoint Presentation</vt:lpstr>
      <vt:lpstr>Oozie workflow</vt:lpstr>
      <vt:lpstr>Avro</vt:lpstr>
      <vt:lpstr> Avro</vt:lpstr>
      <vt:lpstr>Amazon Web Services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SILVESTRE  FLORENCIA</dc:creator>
  <cp:lastModifiedBy>FLORENCIA SILVESTRE</cp:lastModifiedBy>
  <cp:revision>28</cp:revision>
  <dcterms:created xsi:type="dcterms:W3CDTF">2017-10-21T10:32:31Z</dcterms:created>
  <dcterms:modified xsi:type="dcterms:W3CDTF">2017-10-21T20:46:27Z</dcterms:modified>
</cp:coreProperties>
</file>